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2"/>
  </p:sldMasterIdLst>
  <p:notesMasterIdLst>
    <p:notesMasterId r:id="rId102"/>
  </p:notesMasterIdLst>
  <p:handoutMasterIdLst>
    <p:handoutMasterId r:id="rId103"/>
  </p:handoutMasterIdLst>
  <p:sldIdLst>
    <p:sldId id="426" r:id="rId3"/>
    <p:sldId id="1194" r:id="rId4"/>
    <p:sldId id="1195" r:id="rId5"/>
    <p:sldId id="1196" r:id="rId6"/>
    <p:sldId id="861" r:id="rId7"/>
    <p:sldId id="862" r:id="rId8"/>
    <p:sldId id="1077" r:id="rId9"/>
    <p:sldId id="1119" r:id="rId10"/>
    <p:sldId id="1120" r:id="rId11"/>
    <p:sldId id="1121" r:id="rId12"/>
    <p:sldId id="1122" r:id="rId13"/>
    <p:sldId id="1078" r:id="rId14"/>
    <p:sldId id="1081" r:id="rId15"/>
    <p:sldId id="1095" r:id="rId16"/>
    <p:sldId id="1073" r:id="rId17"/>
    <p:sldId id="947" r:id="rId18"/>
    <p:sldId id="1084" r:id="rId19"/>
    <p:sldId id="1086" r:id="rId20"/>
    <p:sldId id="1085" r:id="rId21"/>
    <p:sldId id="1087" r:id="rId22"/>
    <p:sldId id="1088" r:id="rId23"/>
    <p:sldId id="1089" r:id="rId24"/>
    <p:sldId id="1090" r:id="rId25"/>
    <p:sldId id="1091" r:id="rId26"/>
    <p:sldId id="1092" r:id="rId27"/>
    <p:sldId id="1093" r:id="rId28"/>
    <p:sldId id="1094" r:id="rId29"/>
    <p:sldId id="1123" r:id="rId30"/>
    <p:sldId id="1124" r:id="rId31"/>
    <p:sldId id="1199" r:id="rId32"/>
    <p:sldId id="1200" r:id="rId33"/>
    <p:sldId id="1201" r:id="rId34"/>
    <p:sldId id="1202" r:id="rId35"/>
    <p:sldId id="1203" r:id="rId36"/>
    <p:sldId id="1204" r:id="rId37"/>
    <p:sldId id="1205" r:id="rId38"/>
    <p:sldId id="1206" r:id="rId39"/>
    <p:sldId id="1207" r:id="rId40"/>
    <p:sldId id="1208" r:id="rId41"/>
    <p:sldId id="1209" r:id="rId42"/>
    <p:sldId id="1210" r:id="rId43"/>
    <p:sldId id="1211" r:id="rId44"/>
    <p:sldId id="1212" r:id="rId45"/>
    <p:sldId id="1176" r:id="rId46"/>
    <p:sldId id="1177" r:id="rId47"/>
    <p:sldId id="1178" r:id="rId48"/>
    <p:sldId id="1179" r:id="rId49"/>
    <p:sldId id="1180" r:id="rId50"/>
    <p:sldId id="1181" r:id="rId51"/>
    <p:sldId id="1182" r:id="rId52"/>
    <p:sldId id="1183" r:id="rId53"/>
    <p:sldId id="1184" r:id="rId54"/>
    <p:sldId id="1185" r:id="rId55"/>
    <p:sldId id="1186" r:id="rId56"/>
    <p:sldId id="1187" r:id="rId57"/>
    <p:sldId id="1188" r:id="rId58"/>
    <p:sldId id="1189" r:id="rId59"/>
    <p:sldId id="1190" r:id="rId60"/>
    <p:sldId id="1191" r:id="rId61"/>
    <p:sldId id="1192" r:id="rId62"/>
    <p:sldId id="1193" r:id="rId63"/>
    <p:sldId id="1125" r:id="rId64"/>
    <p:sldId id="1126" r:id="rId65"/>
    <p:sldId id="1127" r:id="rId66"/>
    <p:sldId id="1128" r:id="rId67"/>
    <p:sldId id="1129" r:id="rId68"/>
    <p:sldId id="1130" r:id="rId69"/>
    <p:sldId id="1131" r:id="rId70"/>
    <p:sldId id="1132" r:id="rId71"/>
    <p:sldId id="1133" r:id="rId72"/>
    <p:sldId id="1134" r:id="rId73"/>
    <p:sldId id="1135" r:id="rId74"/>
    <p:sldId id="1136" r:id="rId75"/>
    <p:sldId id="1137" r:id="rId76"/>
    <p:sldId id="1138" r:id="rId77"/>
    <p:sldId id="1139" r:id="rId78"/>
    <p:sldId id="1140" r:id="rId79"/>
    <p:sldId id="1141" r:id="rId80"/>
    <p:sldId id="1142" r:id="rId81"/>
    <p:sldId id="1143" r:id="rId82"/>
    <p:sldId id="1144" r:id="rId83"/>
    <p:sldId id="1145" r:id="rId84"/>
    <p:sldId id="1146" r:id="rId85"/>
    <p:sldId id="1147" r:id="rId86"/>
    <p:sldId id="1148" r:id="rId87"/>
    <p:sldId id="1149" r:id="rId88"/>
    <p:sldId id="1150" r:id="rId89"/>
    <p:sldId id="1151" r:id="rId90"/>
    <p:sldId id="1152" r:id="rId91"/>
    <p:sldId id="1153" r:id="rId92"/>
    <p:sldId id="1154" r:id="rId93"/>
    <p:sldId id="1155" r:id="rId94"/>
    <p:sldId id="1156" r:id="rId95"/>
    <p:sldId id="1159" r:id="rId96"/>
    <p:sldId id="869" r:id="rId97"/>
    <p:sldId id="870" r:id="rId98"/>
    <p:sldId id="995" r:id="rId99"/>
    <p:sldId id="1198" r:id="rId100"/>
    <p:sldId id="1197" r:id="rId101"/>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1F0C8E"/>
    <a:srgbClr val="FF3300"/>
    <a:srgbClr val="FF0066"/>
    <a:srgbClr val="FFFFFF"/>
    <a:srgbClr val="FF3399"/>
    <a:srgbClr val="009900"/>
    <a:srgbClr val="D60093"/>
    <a:srgbClr val="CC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0" autoAdjust="0"/>
    <p:restoredTop sz="95337" autoAdjust="0"/>
  </p:normalViewPr>
  <p:slideViewPr>
    <p:cSldViewPr showGuides="1">
      <p:cViewPr varScale="1">
        <p:scale>
          <a:sx n="88" d="100"/>
          <a:sy n="88" d="100"/>
        </p:scale>
        <p:origin x="629" y="53"/>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4"/>
            <a:ext cx="2918410" cy="49559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062" y="4"/>
            <a:ext cx="2919556" cy="495599"/>
          </a:xfrm>
          <a:prstGeom prst="rect">
            <a:avLst/>
          </a:prstGeom>
        </p:spPr>
        <p:txBody>
          <a:bodyPr vert="horz" lIns="91440" tIns="45720" rIns="91440" bIns="45720" rtlCol="0"/>
          <a:lstStyle>
            <a:lvl1pPr algn="r">
              <a:defRPr sz="1200"/>
            </a:lvl1pPr>
          </a:lstStyle>
          <a:p>
            <a:fld id="{52B78F2A-59AF-4063-8247-742340A61E80}" type="datetimeFigureOut">
              <a:rPr lang="en-US" smtClean="0"/>
              <a:t>3/6/2025</a:t>
            </a:fld>
            <a:endParaRPr lang="en-US"/>
          </a:p>
        </p:txBody>
      </p:sp>
      <p:sp>
        <p:nvSpPr>
          <p:cNvPr id="4" name="Footer Placeholder 3"/>
          <p:cNvSpPr>
            <a:spLocks noGrp="1"/>
          </p:cNvSpPr>
          <p:nvPr>
            <p:ph type="ftr" sz="quarter" idx="2"/>
          </p:nvPr>
        </p:nvSpPr>
        <p:spPr>
          <a:xfrm>
            <a:off x="2" y="9370723"/>
            <a:ext cx="2918410" cy="49559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062" y="9370723"/>
            <a:ext cx="2919556" cy="495597"/>
          </a:xfrm>
          <a:prstGeom prst="rect">
            <a:avLst/>
          </a:prstGeom>
        </p:spPr>
        <p:txBody>
          <a:bodyPr vert="horz" lIns="91440" tIns="45720" rIns="91440" bIns="45720" rtlCol="0" anchor="b"/>
          <a:lstStyle>
            <a:lvl1pPr algn="r">
              <a:defRPr sz="1200"/>
            </a:lvl1pPr>
          </a:lstStyle>
          <a:p>
            <a:fld id="{28C46BC3-909A-40F1-9CA9-EF91CBAB4D9E}" type="slidenum">
              <a:rPr lang="en-US" smtClean="0"/>
              <a:t>‹#›</a:t>
            </a:fld>
            <a:endParaRPr lang="en-US"/>
          </a:p>
        </p:txBody>
      </p:sp>
    </p:spTree>
    <p:extLst>
      <p:ext uri="{BB962C8B-B14F-4D97-AF65-F5344CB8AC3E}">
        <p14:creationId xmlns:p14="http://schemas.microsoft.com/office/powerpoint/2010/main" val="10650561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5-02-20T14:45:02.263"/>
    </inkml:context>
    <inkml:brush xml:id="br0">
      <inkml:brushProperty name="width" value="0.05292" units="cm"/>
      <inkml:brushProperty name="height" value="0.05292" units="cm"/>
      <inkml:brushProperty name="color" value="#FF0000"/>
    </inkml:brush>
  </inkml:definitions>
  <inkml:trace contextRef="#ctx0" brushRef="#br0">12193 8716 25,'0'0'17,"0"0"-34,87-74-1</inkml:trace>
  <inkml:trace contextRef="#ctx0" brushRef="#br0" timeOffset="43.9258">12400 8514 16,'0'0'0,"0"0"-13</inkml:trace>
  <inkml:trace contextRef="#ctx0" brushRef="#br0" timeOffset="975.7165">5123 9558 10,'0'0'10,"0"0"15,-24 104-24,14-55 170,2 2-171,-8 22 0,7-11-75,-3-5-47</inkml:trace>
  <inkml:trace contextRef="#ctx0" brushRef="#br0" timeOffset="9725.9849">30986 2914 3,'0'0'62,"0"0"-42,0 0-10,0 0 81,0 0 88,0 0-63</inkml:trace>
  <inkml:trace contextRef="#ctx0" brushRef="#br0" timeOffset="10360.1852">30986 2908 589,'0'-3'112,"0"2"20,0-2-20,0 1-2,0-1-7,0 2-39,0 0-24,0-1-22,0 2-11,0 0-6,0 0 0,0 0 0,0 0-1,0 0 0,0 0 1,0 0 0,0 0 0,0 0 10,0 0 2,0 0-7,0 0 6,0 0-2,0 0 6,0 0 1,0 0-2,0 0-5,0 0 0,0 0-9,0 0 8,0 0 5,1-1 14,8-2 18,8-1 14,-1-3-12,2-3-22,1-3-10,-1-1 3,0 0-6,-4-2 2,-1 1-1,-4 3-8,-3 3 4,-3 4-10,-1 2 2,-2 1-2,0 2-7,0 0-11,0 0-15,0 0 9,0 0-1,0 0-12,0 3 29,0 1 8,0 3-1,0-2 1,0 3-1,0-1 0,0 2 1,0-3 0,0 4-1,0-1-2,0 1-6,-2 0 9,1 4-1,-1-1 0,-1 3-8,0 0-4,0-2 1,0 2 4,0-3 7,1 3 0,-1 2 1,-1-4-1,3 1 1,-2-1 0,1 0 0,1-2-1,-1-2 1,1 0-1,1-3 1,0-1 0,0 0-1,0-2 0,0-2 0,0 3 1,0 1 0,0 0 0,0-2 0,0 0 0,0-2 0,0 1 0,0-3-2,0 0 2,0 0 0,0 0 7,0 0 1,0 0-8,0 0-12,0 0-37,0-3-72,0-3-83,-3 2-126,-5-2-322</inkml:trace>
  <inkml:trace contextRef="#ctx0" brushRef="#br0" timeOffset="10664.4216">30975 3146 39,'0'0'48,"0"0"-40,0 0 362,0 0-212,0 0-68,0 0-1,0 0-22,-4 25-25,4-23-2,0 0 21,6-2 17,4 0 28,6 0-11,4 0-40,5-2-29,4-6-8,1 0 8,-1-3-7,1 2-5,-3 0-5,-2 2-8,-3 0 1,-3 1-1,-2 0-1,-1 0-10,0 4-21,-3-4-41,5-3-47,-4 1-81,-4 1-155</inkml:trace>
  <inkml:trace contextRef="#ctx0" brushRef="#br0" timeOffset="11264.7007">31489 2671 78,'0'0'43,"0"0"71,0 0 283,0 0-195,0 0-60,0 0-35,0 0-9,-2 2 5,2-1-18,-1-1-25,1 3-28,-2-1-9,-1 6-23,-1 3 2,-2 7 8,-4 10 1,0 6 8,-2 8 10,-1 5 0,-1 5 2,-3 0-9,-1 0-3,-3 1-12,3-2 0,-2-5-1,4-3-5,4-7 0,1-4 0,3-6 6,3-6 1,1-5-7,1-5 1,1-2-2,2-4-6,0-1-15,0-3-14,0 0 3,0 0 2,0 0-33,8-9-44,9-11-121,-3 2-132</inkml:trace>
  <inkml:trace contextRef="#ctx0" brushRef="#br0" timeOffset="12280.0088">31682 2846 80,'0'0'43,"0"0"454,0 0-335,0 0-29,0 0-16,0 0-20,0 0 1,0-1-36,-1 1-27,-2 0-16,-4 5-9,-2 7 3,-4 4 0,0 5-6,1 1 1,-2 5-1,1-4-6,3 0 0,-2-2 7,5-5-6,-1-3-1,3-4 0,1-3 0,1-3 5,3-3-6,0 0 7,0 0 11,0 0 21,0 0 60,0 0-18,0-5-51,7-3-22,1 0 10,3-1-17,2 0 8,0 1-1,4 1-8,-4 3 0,3 0 1,-2 2-1,0 0 0,0 2 0,-1 0-1,0 0 1,-1 0-1,-2 6-8,1 2-1,-4 1 0,-1 1 8,-1 2-4,-4 0-1,-1 1 7,0 3 1,0-2 9,0 1-9,-3 1 1,-3-1-1,-1 1 6,-1-3-7,-2 1 2,-1-1-2,1-4 6,-2-2 3,0 0 1,-1-2-4,1-3 1,-1-2 2,-1 0-1,2 0 1,0 0-1,1 0-6,2-4 10,3-1-3,1-1-9,3 2 9,2 1-8,0-1-1,0 4 0,0-2-10,0 2-57,0 0-53,13 0-38,-2 0-141,-2 0-227</inkml:trace>
  <inkml:trace contextRef="#ctx0" brushRef="#br0" timeOffset="12803.7389">31792 2776 78,'0'0'79,"0"0"89,0 0 22,0 0-112,0 0-3,0 0-19,0 0-8,-2 16 13,2-14-5,0-1-1,0 0-16,0 1 12,2 1 24,8-2 16,3 0 20,8 1-9,6-2-18,9 0-4,4 0 24,8 0 18,0-4 3,-2-2-19,-7 2-53,-7 1-10,-8 2-19,-6-1-11,-4 2-12,-7 0 5,-2 0-6,-4 0-6,1 0 0,-2 0-22,0 0-87,0 2-73,-20 9-51,1 0-49,-3-1-266</inkml:trace>
  <inkml:trace contextRef="#ctx0" brushRef="#br0" timeOffset="14169.4226">30511 4026 245,'0'0'595,"0"0"-420,0 0-39,0 0-55,0 0-8,0 0 2,0 0 19,66-53-9,-52 39 6,2 1-12,-4 2-28,-1 0-2,-1 4-26,-1 0-17,-3 1 0,1 2 1,-4 0-7,0 3 22,-2-2 3,-1 1 10,2 2 6,-2 0-17,0 0-12,0 0-12,0 0 0,0 0-18,0 0 3,0 0-1,0 8-9,0 7 24,0 4 1,-5 4 1,1 4-1,-2 1 1,0 2 11,2-3-11,-2 2 5,-1-2-6,0-2-1,3-2-5,1-5-6,1-2-7,2-5 5,0-3 1,0-2 1,0-2-3,0-4 3,0 0-1,3 0 12,0 0-21,3 0-24,-3 0-13,0 0-30,-2-5-21,-1 0-36,0 0-103,0 1 14,-7-1-69</inkml:trace>
  <inkml:trace contextRef="#ctx0" brushRef="#br0" timeOffset="14518.8291">30493 4246 46,'0'0'65,"0"0"182,0 0-101,0 0-37,0 0-5,0 0-29,0 0 0,-16 30-1,16-29 4,0 0-10,0-1-1,3 0 30,9 0 24,7 0-3,8 0-21,4-1-14,5-6-7,3-3 2,0 0 8,-1 2-26,-5 0-32,-7 2-10,-4 1-7,-6 1-10,-5 1 6,-3 2-7,-4-1 0,-1 2-24,-3 0-50,0 0-57,0-2-62,1 0-38,2 0-72,-1-2-295</inkml:trace>
  <inkml:trace contextRef="#ctx0" brushRef="#br0" timeOffset="15012.87">31005 3827 82,'0'0'96,"0"0"264,0 0-150,0 0-44,0 0 6,0 0-25,0 0-13,2-14-27,-2 14-33,0 0-24,0 0-50,0 10-14,0 8 14,-7 8 27,-1 7-4,-1 6 0,-2 4-1,-4 3-12,0 3-2,-2-2-8,-2 2 7,-3-3-4,0-1 10,1-2-7,2-8 1,2 1-6,4-9 0,1-4-1,4-4 0,2-7-6,5-4-3,-1-3-18,2-4 9,0-1-2,0 0-5,3 0-19,8-1-25,10-17-52,-2 5-85,-2-5-118</inkml:trace>
  <inkml:trace contextRef="#ctx0" brushRef="#br0" timeOffset="15696.0822">31138 4026 101,'0'0'59,"0"0"540,0 0-412,0 0-12,0 0-65,0 0-7,0 0-19,0-5-11,0 5-18,0 0-34,-5 0-21,-4 7-3,-4 7-3,-1 4 6,0 3 0,2-1 0,3-1 0,0-1 0,6-3-5,1-5 4,2-2 0,0-3 1,5-4 0,10 0 12,1-1 7,4 0-1,-1 0-7,-1 0-1,-2 0-1,-4 0 7,0 0 4,0 0-7,-3 1-6,3 8-7,-3 1-19,0 2 18,-3 2-6,-1 1 6,-3-1-1,-2 1 2,0-1 6,-8-3 11,-5 1-5,-3-2-1,1-4-2,-3 1 3,2-3-5,1-1-6,1-2 6,3 1-5,2-2-2,1 1 1,3-1-1,2 0-13,2 0-22,1 0-25,0 0-4,0 0-21,0 0-59,0 0-99,4 0-139</inkml:trace>
  <inkml:trace contextRef="#ctx0" brushRef="#br0" timeOffset="16125.6902">31214 4003 185,'0'0'7,"0"0"387,0 0-192,0 0-63,0 0-35,0 0-7,0 0 14,12 1 15,2 1-11,5-2-15,3 0 18,5 0-17,0 0-9,4 0-11,-1 0-16,0 0-18,-3 0-16,-2-4-12,-6 0-8,-4 1-10,-3 0 5,-6 3-6,-3 0-14,-1 0-99,-2 0-169,-2 9-114,-8-3-88</inkml:trace>
  <inkml:trace contextRef="#ctx0" brushRef="#br0" timeOffset="17162.0011">30356 5029 62,'0'0'828,"0"0"-600,0 0-35,0 0-81,0 0-19,0 0 11,51-75 10,-33 60-6,-3-2-8,0 1-22,-3 2-24,-2 3-13,-4 3-10,-2 2-9,-2 4-6,-2 1-15,0 1-1,0 0-14,0 0 4,0 0 0,0 0-2,0 3-6,0 8 18,-2 2 1,-1 2 15,0 3-16,-1 4 0,-2 2-3,2 1-10,-1 3-1,-1-1-11,3 1-16,-2-3-4,4-3-14,-1-2-17,1-2-25,1-3 1,-3-2-23,0-3 23,0-1-38,-3-4-9,0 0 5,-8-2-21,1-3-68,3 0-143</inkml:trace>
  <inkml:trace contextRef="#ctx0" brushRef="#br0" timeOffset="17408.9536">30334 5231 130,'0'0'40,"0"0"374,0 0-188,0 0-88,0 0-52,0 0 8,0 0 11,4 10 11,8-10 5,8 0-1,2 0-43,3 0-23,3 0-20,0-5-23,-1 0-10,-4-3-2,-2 2-18,-4 2-64,-4-2-32,0-1-37,-1 2-93,-4 0-69</inkml:trace>
  <inkml:trace contextRef="#ctx0" brushRef="#br0" timeOffset="17763.3655">30731 4881 178,'0'0'150,"0"0"238,0 0-134,0 0-23,0 0-48,0 0 29,0 0-52,9-55-21,-9 55-34,0 0-40,0 0-53,0 2-12,0 14-15,0 5 15,0 9 12,-5 7 10,-1 4-9,0 3-4,-1 5-3,-2 0-5,-2-1-1,0-2 2,-2-4 4,3-4-6,-2-7-41,6-6-32,3-9-3,3-2-50,0-9-30,6-5-55,9 0-81,-2-2-201</inkml:trace>
  <inkml:trace contextRef="#ctx0" brushRef="#br0" timeOffset="18286.7882">31019 4947 71,'0'0'581,"0"0"-347,0 0-27,0 0-62,0 0-60,0 0-21,0 0-22,-3-3-20,-6 7-12,-3 5-3,-2 4-6,2 2 0,-1 3 0,4 2-1,3 2 0,4-3-2,2 1 1,0-1-6,2-5 0,10 1 1,4-4-1,-1-1 7,3-2 2,-3-2 10,0 0 8,-6-1-8,-2 1 3,0 0-8,-2 1-7,-3 0 13,-2 2-7,0-1 3,0 2-2,-4 1 6,-7 0-3,-3 0-9,-3 1 17,0-2-12,-1 0-6,2-2-27,1-2-6,4-2-55,1-1-23,1-3-56,3 0-61,1 0-315</inkml:trace>
  <inkml:trace contextRef="#ctx0" brushRef="#br0" timeOffset="18667.3704">31036 4906 121,'0'0'536,"0"0"-323,0 0-32,0 0-38,0 0-10,81-13 17,-44 11 35,4-4-7,9-1-21,7 0-36,7-1 21,5-1-21,-4 2-24,-7 1-36,-13 0-32,-12 2-28,-13 1 7,-13 3-2,-5 0-6,-2 0-15,-2 0-71,-12 0-64,-6 8-55,-22 10-89,3-2-105,2-4-89</inkml:trace>
  <inkml:trace contextRef="#ctx0" brushRef="#br0" timeOffset="19986.8959">30769 5974 33,'0'0'762,"0"0"-542,0 0-19,0 0-90,0 0-21,0 0-24,0 0 35,42-46 31,-27 33-14,-1 1-26,-1-1-36,-1 1 2,0 1-20,-3 3-26,-2 2 1,-2 1-4,-2 4 16,-3 0-11,1 1-14,-1 0 9,0 0-9,0 0-7,0 0-2,0 0-6,0 1 2,0 8 5,0 5 8,-3 4-2,0 5-8,0 5-8,0 3-5,0 0-5,2 2-32,1-1-31,-2-2-5,2-4-38,0-5-15,-1-5-3,-2-3-47,0-7-25,-1-3-183</inkml:trace>
  <inkml:trace contextRef="#ctx0" brushRef="#br0" timeOffset="20240.9356">30765 6186 85,'0'0'93,"0"0"498,0 0-399,0 0-30,0 0-43,0 0-16,0 0-32,70 0-17,-43-1 1,0-2-25,3-1-18,-1-2-12,0-1 0,-4-3-75,2-7-85,-9 2-106,-3 2-273</inkml:trace>
  <inkml:trace contextRef="#ctx0" brushRef="#br0" timeOffset="20671.2446">31196 5794 221,'0'0'121,"0"0"287,0 0-195,0 0-25,0 0-45,0 0-7,0 0 23,5-22-16,-5 22-34,0 0-22,0 0-23,0 0-61,0 6-3,0 8 0,-2 5 5,-4 9 2,0 5 5,-3 6 9,0 6-12,-1 6-8,-3 5 8,0 3-9,-1 1 1,0-7 13,2-4-12,0-9-2,3-7-3,3-8-6,3-8-14,3-5-39,0-6-6,0-3-14,2-3-3,7 0-30,10-10-77,-4-3-127,0-3-338</inkml:trace>
  <inkml:trace contextRef="#ctx0" brushRef="#br0" timeOffset="21318.9689">31430 5943 248,'0'0'81,"0"0"357,0 0-253,0 0 16,0 0-42,0 0-50,0 0-16,0-5-48,0 9-44,-10 8 8,-1 6-8,-3 4 8,0 1-8,-1 2 1,2-1 0,2-1-2,1-3 0,4-4 0,1-3 1,5-3-1,0-5-28,0-3 18,5-2 10,10 0 12,1 0 14,4-2-6,-2-3 4,1-1-3,-1 2 4,-3 1-7,-2 3 1,-2 0-9,-4 0 0,-1 4-10,-1 8 1,0 3-1,-3 4 1,-2 0 7,0 2-6,0-1 9,-13 2-9,-2-4-2,-3 0 0,0-4-8,-2-3 8,3-3-1,2-3 0,0-4 1,4-1 0,2 0 0,2 0 1,0 0 1,2 0 5,2-4-7,0 2-42,3 0 21,0-1-39,0 3-23,0 0-73,0 0-92,0 0-17,0 0-419</inkml:trace>
  <inkml:trace contextRef="#ctx0" brushRef="#br0" timeOffset="21701.18">31426 5959 240,'0'0'143,"0"0"321,0 0-240,0 0-6,0 0-68,0 0 53,91-27-9,-45 22-43,8 0-4,1 0-13,0-1-18,-6 4-64,-8-3-14,-8 1-14,-8 1-11,-7 1-7,-8 1-3,-4 1-3,-4 0-1,-2 0-5,0 0-106,-2 0-93,-10 11 48,-15 7-102,2 0-117,-2-5-201</inkml:trace>
  <inkml:trace contextRef="#ctx0" brushRef="#br0" timeOffset="22975.306">30690 6955 26,'0'0'763,"0"0"-585,0 0 25,0 0-75,0 0-35,0 0 6,81-46 46,-54 34 7,0 0-38,-4 2-8,-5 0-14,-3 4-36,-6 0-6,-4 1 3,-4 4-19,-1 1 8,0 0-10,0 0-31,0 0-1,0 0 0,0 0-1,0 0-12,-4 2-2,-2 5 14,-2 2-6,0 2 6,-2 1 0,3 6 1,-2 1-15,0 4 2,3 1-5,0 0 3,3-2-1,0 0-12,1-3 15,2-3-11,0-3 0,0-4-11,0 0-28,0-2-25,0-3-32,2-1-28,1-1-38,-1-2-27,-2 0-44,0 0-104</inkml:trace>
  <inkml:trace contextRef="#ctx0" brushRef="#br0" timeOffset="23224.6427">30747 7153 91,'0'0'118,"0"0"496,0 0-429,0 0-15,0 0-16,0 0 36,0 0-14,52 7-39,-23-7-68,3-1-44,1-5-25,0-3 0,-2-1 0,-1-2-35,-4-3-63,-4 0-63,-2 0-28,-3-1-9,4-4-29,-6 7-26,-3-1-263</inkml:trace>
  <inkml:trace contextRef="#ctx0" brushRef="#br0" timeOffset="23576.9481">31226 6853 234,'0'0'88,"0"0"235,0 0-93,0 0 15,0 0-46,0 0 26,0 0 8,0-65-52,0 63-41,0 2-20,0 0-22,-2 0-28,-2 0-66,-2 4-4,-4 12-10,-2 6 10,-2 9 1,-1 2 7,1 9-8,-2 5 0,2 6 1,-1 4 0,-2 2 7,2 0-8,-2-5 0,1-6-25,2-9-38,3-5-22,2-8-5,0-8-17,5-7 13,4-3-52,0-8-55,0 0-8,8-4-35,6-10-88,-2-2-471</inkml:trace>
  <inkml:trace contextRef="#ctx0" brushRef="#br0" timeOffset="24050.2724">31387 7057 704,'0'0'244,"0"0"9,0 0-58,0 0-1,0 0-14,0 0-63,0 0-69,-7-16-41,-3 16-7,0 0 0,0 8-1,1 2 0,0 2-5,3 3 4,3 2-5,3 0-1,0 3 7,4-1-6,10-1 0,1-2 7,2 1 5,-3-1-4,1-2 10,-5-1-11,-2 0 13,-2-2-3,0 0-9,-3 0 0,0-1 8,-3 2-3,0-1-5,0-1 5,-3 1 2,-9-1 2,-2 1-9,-2-4 8,-2 2-9,0-2-28,2 0 12,-1-4-40,5 0-72,-1-3-79,4 0-63,3 0-224</inkml:trace>
  <inkml:trace contextRef="#ctx0" brushRef="#br0" timeOffset="24367.2278">31375 7051 75,'0'0'721,"0"0"-464,0 0 12,0 0-111,0 0 7,0 0 5,102-11 5,-62 7-43,3 4-10,-3 0-26,-4 0-42,-7 0-41,-7 0-12,-7 0 9,-3 0-10,-5 0-92,-4 0-80,-1 0-164,-2 0-291</inkml:trace>
  <inkml:trace contextRef="#ctx0" brushRef="#br0" timeOffset="73927.1761">21348 8632 322,'0'0'40,"0"0"165,0 0-50,0 0-30,0 0-12,0 0-18,0 4-8,0-4-7,0 0-12,0 0-3,0 0 10,0 0 24,0 1-7,0-1-16,0 1-5,0 1-18,0 0 4,0-1-15,0-1-7,0 1-8,0 1-15,0-2-11,0 1 8,0-1-9,0 2 7,0-2-6,0 0-1,0 1 1,0-1-1,0 0 1,4 0 0,10 0 30,5 0 14,10-6-9,5-8-6,10-4-15,3-3-9,3-4 6,1-3-6,-6 4 1,-8 3-1,-7 4-5,-8 3-1,-8 3 1,-2 7-1,-6 1-6,-3 3-6,-3 0-23,1 0-46,-1 0-7,0 3-39,0 1-66,0 4-56,0 0-26,-7-3-43,-5-2-445</inkml:trace>
  <inkml:trace contextRef="#ctx0" brushRef="#br0" timeOffset="74544.6285">21658 8616 39,'0'0'49,"0"0"710,0 0-525,0 0-69,0 0-41,0 0-5,0 0 53,2 0-17,-2 0-39,0 0-39,0 0-17,0 0-17,0 0-23,1 3-6,2 4-5,3 3 7,-2 3-1,2 4-1,1 5-2,-1 5 0,2 4-3,0 5-8,-1 4 0,2 1 0,0-1-1,0-5-1,0-7 0,1-6-14,-2-4 4,0-7-7,-2-6 3,1-2 3,-3-3 1,1 0 11,-2 0 6,1-6 4,1-3-10,-2-1-19,0-3-34,1 2-45,-3-1-91,-1-8-84,0 5-108,0-1-294</inkml:trace>
  <inkml:trace contextRef="#ctx0" brushRef="#br0" timeOffset="77925.7157">21986 8726 23,'0'0'64,"0"0"-52,0 0-11,0 0 409,0 0-195,0 0-48,0 0-25,12-21-16,-12 19 13,0 2-14,0 0 20,0 0-39,-3 0-28,-1 0-16,-1 0-18,-1 0-22,-1 2-12,0 5-10,-3 0 0,1 3 0,-1 1 0,1 2 0,0 2-2,0-1 1,3 3 0,0-1-5,0 2 5,3 2 0,0-2-5,2 1 4,1-2-9,0 0-14,0-2-3,0-1-4,1-3 3,5-1 4,2-2 7,-1-3-1,5 0 6,-3-3-3,2 0 10,0-2 6,-2 0 0,1 0 0,-2 0 13,0 0-12,-2-2 11,0-4 2,1 0 2,-1 0 2,0-4-1,-1 1 7,-1-2 1,-1 2 1,2-3 3,-4 2-3,3-1-1,-2 1-1,-1-2-8,1 1 4,-1 0-6,1 0-7,-2-1 6,0 0 0,0 0-1,0 0-3,0 4 10,0-3-11,0 3-7,-8 2 9,0-2-10,0 4 0,-1-1-1,0 4 1,2 0 1,1 1-1,0 0 1,1 0 0,1 0-1,1 0-1,2 0-1,-1 0-5,2 0 6,0 0 1,0 0 0,0 0 0,0 0 1,0-2 0,0 2 6,0-1-6,0 1-1,0-2-5,0 2-3,2-1 8,6 0 5,1-1-5,2 0 0,4-4 1,-2 2 5,3-3-6,0-2 1,0-2 5,-1 1-4,-2-2-1,-2-1 8,-4-2-3,0-2-5,-4-3 14,-3-3-6,0-7-3,-1-5 0,-11-3 22,2-1-19,-4 0-9,4 8 0,1 5 1,1 10 5,3 5-6,2 7 8,1 0-7,2 4-1,0 0-6,0 0 5,0 0-9,0 0-5,0 0 6,0 4 4,0 3 5,0 2 0,2 2 1,2-1 0,3 3-1,-1 0 1,0 1 0,0 0 5,0-1-5,2 2-1,-1-1 1,1 2-1,-1 1 1,2 1 0,0 2 5,0 1-5,1 0 1,-2 4-1,1-2 0,-2 1 2,2-1-3,-1-1 1,-1-2-1,1-1 0,-1-5-1,0 1 1,-1-2 0,2-3 2,-1-1-2,-1 0 0,-1-4-1,1 1 1,-3-4-1,0 0 0,-2-2 1,1 0 0,-1 0 17,2 0 0,0 0 0,-1 0-11,1 0-5,-2-2 8,1 0-9,-1 2 1,1-1 0,-2-2 10,0 3-11,1-2 0,-1 2 0,2 0-1,-1-4 1,1 3-1,1-2 1,0-1 0,0 1 0,1-3 5,-1-1-4,1-2 0,2-4 0,-1-4 0,1 0 5,1-5-6,-1-4-2,0-4-5,0 0-5,0-1 4,2 4-3,-1 2 10,2 2-5,0 7-2,3 5-2,0 0-8,0 5-7,-2 4 5,1 2 0,-3 0 4,-1 0 3,-1 0 1,0 2 5,-3 3 0,0 0 6,1-3-6,-3 1 7,-1-1 1,2-2-1,-2 0 0,0 0 1,0 0 5,0 0-4,0 0-2,0 0 2,0 0 8,0 0-4,0 0-4,0 0 8,0 0-9,0 0 0,0 0 5,0 0-5,-2 0 0,-2 0 0,0 0-1,-2 0 0,0 0 0,0 1-1,-2 3 0,1 0 0,-2 1 0,1 0 0,-3 2 0,1-1 1,1 1-1,-1 2 1,1-1 0,3 0-2,2 1 1,-1 1-8,3 1 8,2 2 0,0 0-8,0 2 8,0 0-5,5-2 6,6 1-1,-1-2-6,3 0-2,-2-2 8,2-2 0,-4 0 0,0-4 0,-1-3-1,-1-1 2,1 0 10,-1 0 14,1-1-2,0-8 7,-2 1-7,-1-1-5,-2-2-3,0-1 7,-1-2 0,-1-2 1,-1-1-6,0 1-4,0-1 3,0 2 4,0 3-9,0 1 5,0 3 1,0 2-2,0 2 3,0 2-6,0-2-11,0 4 0,0 0 0,0 0-1,0 0 0,0 0 1,0 0 1,0 0-1,0 0-1,0 0-6,0 0-5,0 0 5,0 4 6,0 2-7,0 1 7,0 5-1,0-1 1,0 2-6,5 1 5,2-2-8,-1 1 9,1 0 1,1-2-1,2-1-6,-2-1-1,1-2-2,-2-3 9,2-1-6,-2-3 6,1 0-5,2 0 6,-2 0 7,1 0 0,-2-3 3,2-6-4,-1 0 5,-2-4 3,-2-3-5,-2-3 0,-1-3-8,-1-3 5,0-6 7,-3-6-11,-7-8-2,-4-7 0,1-4-1,-1 5 1,0 5 0,3 13 6,-1 9 0,5 8-6,1 7 6,1 4-5,2 2-1,2 2 0,-1 1-6,0 0 0,0 0 0,0 0-2,-1 0 8,2 1-7,-2 2 6,1 2-1,1-3 1,-1 0 1,2 0-1,0-1 0,0 2-5,0 0-5,0 1 10,0 2-8,0 4 7,6 1 0,2 5 1,2 1 1,-1 4 1,2 2 0,2 1-1,-2 1 1,0 1 1,0 0-1,-2-2 0,1 1 0,-1-5 1,-1 1-1,-2-2 0,1 0 0,-3-2-1,1-1 1,-1-3-1,-1-3-1,2-3 0,-2-1 0,2-4-10,-1-1 9,-1 1 1,1-2 1,-1 1 8,0-1-2,0 0 2,0 0 1,2 0-3,-2 0 5,1 0 3,1 0-1,1 0 3,0-4 5,1-3-3,5-3 0,0-1-9,4-3-8,-2-2 6,2 0-1,-1 1-5,0 1 1,-5 0 5,-2 7-7,-3 1-1,-2 2-1,-3 2-7,0 2-64,0 0-38,0 0-64,-6 0-110,-7 2-255,0 2-68</inkml:trace>
  <inkml:trace contextRef="#ctx0" brushRef="#br0" timeOffset="79155.2095">23154 8075 46,'0'0'71,"0"0"552,0 0-418,0 0-23,0 0-1,0 0-29,0 0 21,10-37 7,-9 35-53,1-2-13,-2 3-22,1 1-1,-1 0-23,0 0-19,0 0-27,0 0-22,2 1-21,2 10 0,3 7 21,2 6 1,2 8 12,2 2-13,-1 5 0,1-3 4,-1 1-4,-1-3-6,1-6 4,-3-4-24,0-5 0,-2-6 6,-1-6 8,0-4 3,0-3 9,2 0 6,2 0 4,0-9 4,1-2-13,2-1 6,-2 0-6,-1-2 5,2 3-6,0-3 0,0 0 0,-2 2 0,0 0-6,-2 2-20,-3 3-16,-4 1-14,-1 4-39,0 0-102,-1 2-192,-11 0-269</inkml:trace>
  <inkml:trace contextRef="#ctx0" brushRef="#br0" timeOffset="79523.477">23223 8247 32,'0'0'76,"0"0"-35,0 0 327,0 0-168,0 0-51,0 0-25,0 0 15,57-16-12,-38 9-19,1-4-1,2 1 2,2-3-19,0-1-20,0-1-39,-1 3-18,-2 1-12,-6 1-1,-3 4-69,-6 2-66,-6 3-33,0 1-92,-4 0-76</inkml:trace>
  <inkml:trace contextRef="#ctx0" brushRef="#br0" timeOffset="79908.7104">23143 8105 13,'0'0'97,"0"0"430,0 0-339,0 0-24,0 0-21,0 0-59,0 0-14,17-12 10,-4 3 8,4-3 1,6 1 21,3-3-6,7-2 3,3 0-21,0 0-17,-2 1-31,-2 3-29,-9 4-3,-6 4-6,-5 2-25,-6 2-122,-6 0-162,0 2-31,0 5-66</inkml:trace>
  <inkml:trace contextRef="#ctx0" brushRef="#br0" timeOffset="80480.1877">23609 8036 84,'0'0'13,"0"0"544,0 0-362,0 0 10,0 0-32,0 0-28,0 0 34,-1-15-35,1 15-24,-3 0-35,3 0-27,-1 0-19,1 0-23,0 0-16,0 1 1,0 6-1,0 2 8,5 4 1,3 4-3,1 0-5,0 3 1,1 1-1,-2 0 0,-2-5-1,0-1-9,0-3-20,-3-3-2,0-4-16,0-2-35,-3 1-16,1-4-26,-1 0-5,0 0-15,0 0-24,0-8-66,-1-4-300</inkml:trace>
  <inkml:trace contextRef="#ctx0" brushRef="#br0" timeOffset="81043.7144">23608 7975 25,'0'0'83,"0"0"265,0 0-88,0 0-75,0 0-45,0 0-48,0 0-48,15-6-8,-3 5-13,4 1-7,2-1-7,0 0-8,0-2 0,-1 0 9,-3-1-8,-3 0 9,-2-1 10,0 1 16,-5 1 26,-1-1 12,-1 0-14,-1 1 13,-1 0 4,0 1 8,0 2-7,0 0 9,0 0-19,0 0-32,0 0-20,0 0-6,0 0-11,0 2-3,-1 4 3,-4 4 6,2 1-5,0 4 4,1 2-5,2 1 0,0 1 1,0-3-1,10 2-1,2-6 0,2-2 0,2-3-6,0-4 7,-1-3 9,0 0 6,0 0 3,-2-2-2,-4-3-7,-1-1-3,-4 1 2,-1 1-7,-3 1-1,0 0-35,0 1-40,0 0-127,-9 0-180,0-1-138</inkml:trace>
  <inkml:trace contextRef="#ctx0" brushRef="#br0" timeOffset="81486.1996">23893 7874 652,'0'0'236,"0"0"-1,0 0-55,0 0-54,0 0 45,0 0-9,0 0-32,0-17-28,0 17-28,0 0-24,3 0-22,3 6-9,2 6-4,3 2 0,0 4-3,1 5-11,-2 1 5,1 1-6,-4-1 7,2-2-7,-5-4 0,1-4-44,-2-5-8,-1-3 3,-2-3 1,1-3-41,-1 0-15,0 0-29,0 0-32,0-7-80,-9-17 16,0 5-100,-1-3-378</inkml:trace>
  <inkml:trace contextRef="#ctx0" brushRef="#br0" timeOffset="81542.1418">23893 7874 90</inkml:trace>
  <inkml:trace contextRef="#ctx0" brushRef="#br0" timeOffset="81922.2827">23893 7874 90,'15'9'24,"-15"-9"17,0 0 347,0-1-185,0 0-66,0 1-59,2-2-21,6 2-2,3-1 5,-1 0 0,5-1-1,-1-1-7,0-1-4,-1-1 7,-3 2 8,-1-1-8,-3 1 32,-2 0-2,-1 2 17,-3-1 5,0 2-16,0 0-17,0 0-14,0 0-24,0 0-11,0 0-6,0 0-1,0 0-3,0 4-15,-1 5 0,-1 0 1,1 4-1,-1 2 1,2 3 0,0-1-1,0 0 0,5-2-1,8-1 0,-1-3-8,3-3 1,3-4 8,0-4 6,-2 0 3,2 0-8,-4 0-1,-1-2-71,-4-3-44,-3-7-93,-3 2-143,-3 1-254</inkml:trace>
  <inkml:trace contextRef="#ctx0" brushRef="#br0" timeOffset="82463.0951">24233 7785 127,'0'0'19,"0"0"389,0 0-151,0 0-26,0 0-37,0 0-34,0 0-15,0 0-30,-15-28-15,9 28-29,0 0 9,-1 3-8,-2 4-24,0 3-19,1 2-14,1 5 3,0 3-1,4 3-11,1 2-5,2 0 0,0 1-1,0-2 0,7-1 0,4-6-6,3-1-4,2-5-14,0-5 8,4-3-1,-1-3 17,2 0 22,0-7-6,0-6-2,-3-3 8,-2-1 3,-5-3 31,-4-2 0,-4-3-12,-3-2-24,0-2-19,-10 0-1,-7 1-10,-4 5-4,0 5 7,2 7-39,-1 6-39,4 5-105,1 0-123,3 9-266,3 0-427</inkml:trace>
  <inkml:trace contextRef="#ctx0" brushRef="#br0" timeOffset="82875.7359">24402 7722 474,'0'0'345,"0"0"-66,0 0-49,0 0-27,0 0 11,0 0-48,0 0-52,-2-14-37,2 14-19,0 0-20,0 0-29,0 0-9,0 6-6,0 5 5,6 5 1,3 4 0,0 1 2,0 0 4,0 0-6,0-4 0,-1-2-11,-4-8-35,2 1-7,-3-5-27,-2-3-10,1 0-47,-1 0-25,-1 0-9,0-14-91,0-2-57,-4 0-184</inkml:trace>
  <inkml:trace contextRef="#ctx0" brushRef="#br0" timeOffset="82954.9077">24402 7722 58</inkml:trace>
  <inkml:trace contextRef="#ctx0" brushRef="#br0" timeOffset="83327.5307">24402 7722 58,'0'-65'69,"0"65"509,0 0-433,0 0-69,0 0-11,7 0 29,4 0 12,4 0 1,2 0-19,4-3-2,-1-2 29,1-3 9,-2 1 13,-2-2-49,-4 1-7,-4 1-13,-3 1 6,-2 1 0,-1 0 4,-1 1 8,-2 2-15,0 2-17,0 0-19,0 0-17,0 0 2,0 0-13,0 0-7,0 4-8,0 6 0,-2 1 8,1 4 0,1 4 1,0 0-1,0 3 8,0-2-2,3 2-6,9-5 1,0-3 0,4-4-1,2-6 14,3-4 12,3 0-2,-2 0-9,1-7-7,-6-1-8,-6 2-10,-5 1-75,-6 0-113,-6 1-412,-8 0-553</inkml:trace>
  <inkml:trace contextRef="#ctx0" brushRef="#br0" timeOffset="87707.5627">21313 3108 1024,'0'0'288,"0"0"31,0 0-106,0 0-117,0 0-8,0 0-1,0 0 23,0 0-5,0-12-39,0 12-28,0 0-16,0 0-11,0 0-10,0 0-1,0 0 0,0 2-10,0 4 1,7 4 6,1 4 3,4 4 2,2 5 0,2 0 4,1 1 3,2 1-8,0-1-1,-2-4 1,1-3 0,-5-5-1,-1-5 0,-3-4 0,2-3 0,3 0 13,4-7 22,8-9-3,5-9-10,8-7-10,10-10-7,18-16-4,21-26 7,17-20-8,-9 8 0,-21 18 0,-26 30-7,-21 27 7,-3-3 2,-2 5 4,-2 1-6,-9 10 0,-7 4 0,-1 4-12,0 0-8,3 1-55,0 9-26,-1 3-103,0 4-24,-6 6-98,-1-1-156,-13-4-214</inkml:trace>
  <inkml:trace contextRef="#ctx0" brushRef="#br0" timeOffset="88849.271">21317 3948 512,'0'0'375,"0"0"-177,0 0 40,0 0-48,0 0-64,0 0-46,0 0-21,-14-16-21,14 16-9,0 0 3,0 7-11,1 5 2,7 3 37,1 5-3,3 1-32,0 4-9,2 0-4,0 2-3,4 1-7,-2 1-1,5 3 8,-1-2 2,2 1 0,0-2-10,1-4 8,-5-4-9,1-5 1,-2-6 8,3-7 12,4-3 36,5-6 45,8-17-22,8-8-35,12-11-17,20-18-6,26-29 2,28-29-6,8 2-3,-26 20-3,-35 33-11,-39 36 5,-18 11-4,-2 0 10,-6 4-11,0 4-1,-6 8-43,-3 0-128,-1 4-21,0 12-75,-3 9-91,-1-3-141,-10-3-384</inkml:trace>
  <inkml:trace contextRef="#ctx0" brushRef="#br0" timeOffset="90340.0419">21378 6798 758,'0'0'489,"0"0"-356,0 0 155,0 0-89,0 0-67,0 0-21,0 0-17,-36-26 4,36 26-24,0 0-25,0 0-28,0 0-21,0 8-6,0 6-2,7 9 8,8 7 9,0 5-8,4 5-2,1 3 2,2 1-1,2 0 0,1-4 0,-3-2 1,1-3-1,-2-10 0,0-7-1,-1-7 1,2-9 0,5-2-3,10-23 3,12-15 15,21-26-6,29-26-9,29-32 6,14-13-5,-3 10 8,-15 17-3,-36 41 5,-26 20 14,-22 21 6,-14 8-19,-4 1-3,-1 5-8,-4 2 0,-7 4-1,-6 6-19,2 0-57,-1 0-20,-1 3-82,-1 4-11,-3 3-75,0 0-24,-7 0-79,-7-3-272</inkml:trace>
  <inkml:trace contextRef="#ctx0" brushRef="#br0" timeOffset="93496.4718">23016 9261 126,'0'0'375,"0"0"-30,0 0-150,0 0-48,0 0-24,0 0-27,0 0 6,0 2-2,0-2 21,0-6-14,0-2-38,0-7-17,7-1-13,1-3 6,1-2-7,0 0-9,-1-1 4,0 3-8,-2 0-9,-3 7 3,-1 2-3,-1 4-1,-1 3-4,0 3-2,0 0-8,0 0 7,0 0-8,0 0-8,0 0 8,0 3-1,0 4 0,0 5 1,0 1-2,0 4 2,0 6 0,0 2-2,2 3-5,3 3 7,3 1 0,-1-1 1,2 0-1,2-1-2,-2-4 1,0-2 1,-1-3 0,-2-3 0,0-6-1,-1-4 1,-2-2 0,0-5-1,-1 1 1,-2-2 1,0 0 5,1 0 3,-1 0-3,0 0-5,2 0-1,-2 0-7,0 0-43,0 0-36,0 0-35,0 0-77,-8 5-47,-4 4 33,-1 4 67,-1-1 37,-2 1 45,2 0 30,0-2 17,2 0 16,1-2 2,2-2 11,3-2 21,2-2 29,2-1 13,2-1 34,0-1 29,0 0 18,0 0-43,8-6-31,6-5-5,5-3-24,4-3 3,6-1-16,-1-2 1,0 0-23,-2 2-18,-5 3-1,-5 3-5,-5 2-2,-4 5-44,-4 0-80,-3 0-60,0 0-120,0 0-220</inkml:trace>
  <inkml:trace contextRef="#ctx0" brushRef="#br0" timeOffset="93923.9194">23274 9076 754,'0'0'234,"0"0"-20,0 0-46,0 0 19,0 0 6,0 0-27,0 0-41,-16-51-9,14 51-29,2 0-40,0 0-30,0 8-11,0 8 7,0 3 12,2 5 5,5 5-7,3 5-11,1 4 5,-1 4-7,4 5 0,-4 2-9,2 3 0,-2 0 0,0-3 0,0-7-1,-3-4 8,-1-8-8,0-5 1,-1-5-1,2-3 0,-2-4-7,-1-6 7,-1 1-9,0-5-25,-1-3-29,1 0-63,1 0-51,3-18-136,1-2-206,-2-3-508</inkml:trace>
  <inkml:trace contextRef="#ctx0" brushRef="#br0" timeOffset="94527.5441">23589 9253 674,'0'0'215,"0"0"15,0 0-23,0 0 12,0 0-31,0 0-30,0 0-61,-8-21-42,5 21-30,-3 8-12,0 3-2,-3 6-10,2 3 0,-2 2-1,5 2 0,1 0-2,3-3 1,0-1-8,0-7-4,9-3 11,4-6-4,3-1 6,5-3 0,3 0 1,0 0 0,-3 0 0,0 0-1,-4 0 1,-3 0-1,-3 3 1,-1 5-1,-3 2 1,-2 3-1,-1-1 0,-4 4 1,0-1 1,0 3-1,-3-2 0,-7 1-1,-3-3 0,0-3 0,3-2 0,1-3 1,3-4 6,2-2-6,-1 0-1,2 0-1,-1 0-10,-1-2-3,4 0-8,-1 1-11,1 1-80,1 0-105,0 0-77,0 0-33,0 0-175</inkml:trace>
  <inkml:trace contextRef="#ctx0" brushRef="#br0" timeOffset="94941.1846">23538 9238 88,'0'0'339,"0"0"-8,0 0-145,0 0-56,0 0-34,0 0-8,0 0-6,2 3 13,12-3 49,3-7-3,7-3-8,2-4-44,3 1-27,-4 1-23,-5 1-12,-4 0-11,-5 5-10,-5 0-6,-1 4 1,-3 0-1,-2 2-49,0 0-94,0 0-106,0 0-80,0 0-328</inkml:trace>
  <inkml:trace contextRef="#ctx0" brushRef="#br0" timeOffset="95510.9093">23726 8964 28,'0'0'86,"0"0"-50,0 0 165,0 0 83,0 0-98,0 0-44,0 0 12,-4 5-48,4-5 0,1-3-45,9-4-29,7-3 0,5-2-3,5-6 10,6 0-13,1-2 18,1-1 18,-6-1 21,-2 5-37,-5 1-21,-5 2-15,-5 4-4,-3 3-5,-6 2-1,-2 4-21,-1 1-60,0 0-108,0 0-79,-12 3 16,-2 4-92,0-3-326</inkml:trace>
  <inkml:trace contextRef="#ctx0" brushRef="#br0" timeOffset="95859.3986">23848 8771 607,'0'0'203,"0"0"-41,0 0-33,0 0-53,0 0 14,0 0 39,0 0 15,-9-39 1,9 39-20,0 0-7,0 0-36,0 0-34,0 0-30,0 6-18,0 6 17,9 6 15,5 1 12,-1 3 2,3 6-8,0-1-21,0 2-11,-3-3 0,1-1-6,-4-3 1,-1-6-1,0-1-4,-3-6-101,1-5-82,3-4-129,-2 0-27,-2 0-289</inkml:trace>
  <inkml:trace contextRef="#ctx0" brushRef="#br0" timeOffset="96669.5839">24251 8549 35,'0'0'127,"0"0"392,0 0-320,0 0-29,0 0-29,0 0 2,0 0 20,18-31 10,-10 17-30,2-2-29,-1 0-9,0-2-31,-2-1-17,1 2-17,-4 0 3,-1 4-6,0 3 12,-1 3-11,-2 4-15,0 1-10,0 2-13,0 0 0,0 0-11,0 0-7,0 6 17,3 4-7,0 2 8,0 4 7,2 0-6,1 3 0,0-1-1,1 2 0,-1 1 0,2 1 1,0-1-1,-1-1-6,1-2 6,1-2-1,-3-3-60,0-1-19,-3-6-38,0 0-46,-2-1-95,-1-2-95,0-2-154</inkml:trace>
  <inkml:trace contextRef="#ctx0" brushRef="#br0" timeOffset="96903.3667">24355 8705 62,'0'0'152,"0"0"395,0 0-373,0 0 17,0 0-36,0 0 25,0 0-29,2 13-39,9-13-18,5-3-28,3-6-33,4-2-18,0-2-15,1-1-16,-3-1-97,-1-2-139,-3-12-12,-6 5-26,-3 2-114</inkml:trace>
  <inkml:trace contextRef="#ctx0" brushRef="#br0" timeOffset="97268.2873">24566 8308 87,'0'0'23,"0"0"33,0 0 464,0 0-299,0 0 24,0 0 5,0 0-40,6-49-34,-6 49-41,0 0-63,0 1-14,-3 9 1,0 2 19,0 9 11,-1 2-14,4 4-7,0 5-22,0 1-9,4-2-17,6 3-5,1 1-5,2 3-8,-1-1 5,0 4-7,1-1 1,-2 1 0,-1-5 0,-2-3 0,-2-5-1,0-3-1,-2-9-6,2-3-20,-3-5-7,-1-6-5,-1-2-11,1 0-26,-1 0-32,2-8-60,3-17-155,-1 3-178,1 0-550</inkml:trace>
  <inkml:trace contextRef="#ctx0" brushRef="#br0" timeOffset="97824.8437">24824 8481 738,'0'0'224,"0"0"31,0 0-17,0 0-36,0 0-39,0 0-35,0 0-64,-36-22-42,29 22-13,-2 6-8,0 4 0,3 3-1,0 0-1,3 4 0,0-1-6,3 0 1,0 0-5,4-3 5,5-1-9,5-4 8,4-4 6,1-1 1,4-3 7,-1 0 0,2 0-6,-5 0 1,-1 3-1,-4 0 0,-1 4 9,-3 0-10,-2 4 0,-1 2 0,-2 0 2,-4 2-1,-1 2 0,0 1 13,0-1-7,-10 0-6,-4 0 9,2-3-9,-2-3 10,0-1-10,4-4 5,2-2-4,2-2-2,3-2 1,2 0 10,-1 0-11,2 0 0,0-4-16,0-4-61,0 2-102,0-9-79,0 5-114,0-2-630</inkml:trace>
  <inkml:trace contextRef="#ctx0" brushRef="#br0" timeOffset="98220.5227">24760 8454 183,'0'0'39,"0"0"529,0 0-304,0 0-6,0 0-71,0 0-44,0 0 3,42-19-13,-17 9-2,6-3 12,4-5 7,3-4-41,-2-1-27,-2-4-18,-2 5-15,-7 2-16,-7 5-17,-3 3-14,-8 6 6,-2 4-8,-3 2-6,-2 0-20,0 10-62,0 7-49,-5 14-193,-7-3-255,-4-3-168</inkml:trace>
  <inkml:trace contextRef="#ctx0" brushRef="#br0" timeOffset="99172.2735">23927 10012 655,'0'0'234,"0"0"-16,0 0-54,0 0-38,0 0-32,0 0-21,0 0 29,68-55-3,-34 30-5,6 0-11,-1 1-5,-3 3-40,-4 4-26,-5 3-6,-9 4-6,-4 4-2,-7 5-18,-4 1-42,-3 0-66,0 3-15,-3 9-48,-18 10-41,3-4-92,-1-1-534</inkml:trace>
  <inkml:trace contextRef="#ctx0" brushRef="#br0" timeOffset="99413.3974">23969 10137 75,'0'0'552,"0"0"-343,0 0-56,0 0-18,0 0-21,0 0-33,0 0-18,93-13 2,-62-2-30,3-4-15,3 0-19,1-5-1,10-13-112,-8 5-221,-7-1-714</inkml:trace>
  <inkml:trace contextRef="#ctx0" brushRef="#br0" timeOffset="100204.7334">24648 9487 85,'0'0'90,"0"0"272,0 0-130,0 0-35,0 0-37,0 0-17,0 0-27,-24-29-14,20 18-5,2 0 8,2-1-26,0-3-19,0 2-10,3 0-19,6 1-9,2-1-14,3 2 1,0 1-7,-1 2 9,2 0-2,-3 3 6,0 1 7,-5 2-2,0 2-11,-3 0-8,1 0-1,-1 14 6,-1 3 1,0 7-6,-3 4 10,0 4-4,0 1-6,0 2 0,-10-2 6,-1-2-6,0 0 0,0-2 0,2-4 0,0-1-1,1-4 0,2-2 1,5-5-1,-1-5-1,2-2 0,0-5 1,0-1 0,3 0 8,9-6 18,3-5-7,3-3-8,3-1-2,1-3 2,1-1 3,-3 2-4,0 2 0,-4 2-9,-5 3 0,-2 3-1,-3 1-6,-5 5-24,1 1-68,-2 0-94,0 0-119,0 0-60,0 1-376</inkml:trace>
  <inkml:trace contextRef="#ctx0" brushRef="#br0" timeOffset="100696.7919">24942 9178 730,'0'0'262,"0"0"44,0 0-34,0 0-18,0 0-59,0 0-10,0 0-55,-6-17-55,6 25-48,-2 14-6,2 7 12,-1 8 13,1 12-8,0 8-21,0 5-11,0 4 5,0 1-10,0 1 4,0-3-5,0-6 0,0-6 0,0-10 0,0-7-6,3-11-3,1-7-13,2-5-21,0-7-11,2-5-10,1-1-16,-2 0-59,2-11-75,3-16-80,-3 3-96,-3 0-434</inkml:trace>
  <inkml:trace contextRef="#ctx0" brushRef="#br0" timeOffset="101285.357">25114 9393 149,'0'0'42,"0"0"680,0 0-461,0 0-6,0 0-48,0 0-54,0 0-49,-11-3-47,8 9-29,-3 5-13,1 6 1,1 2-4,-2 2-11,5 0-1,1-1-1,0-3 1,0-4 0,3-2-2,8-6-8,3 0 10,4-4 1,1-1-1,2 0 1,0 0 7,-4 0-7,0 0 0,-3 5 0,-1 1 0,-4 4-1,0 3 4,-2 0-4,-2 1 2,-4 1-1,-1 2 0,0 1 10,-3-2-10,-7 1 6,-2-1-6,0-4-1,-1-2 2,2-2-1,4-4 0,-2-2-1,3-2-23,3 0-22,-2 0-48,4 0-66,-1-6-104,2-1-219</inkml:trace>
  <inkml:trace contextRef="#ctx0" brushRef="#br0" timeOffset="101722.39">25127 9399 39,'0'0'757,"0"0"-450,0 0-50,0 0-52,0 0-64,0 0-18,0 0-12,75-28-10,-44 14 3,6-2 25,0-1-14,-4 0-32,-5 3-23,-5 3-19,-8 3-14,-6 2-9,-5 3-8,-2 3-8,-2 0-2,0 0-6,0 0-54,-8 3-81,-14 14-135,4-2-111,-3-1-217</inkml:trace>
  <inkml:trace contextRef="#ctx0" brushRef="#br0" timeOffset="105813.7319">22573 11547 693,'0'0'341,"0"0"-98,0 0-124,0 0-47,0 0-22,0 0 8,0 0-7,-6 21 0,3-11 4,-3 2 17,1 4-23,1 0-12,-2 2-8,1 1-10,-1 3-10,-2 0-8,2 1 10,-1-1-10,0 2 1,-2-1-1,2 1 0,-1-2 1,-1 1-1,0-4 0,0-1 0,0-4 0,2-3 1,-3-2-1,2-3 0,0-1 8,1-2-3,1-1-5,0 0 0,0 0 5,0-2-6,-1 0 10,1 0-8,0 0 7,0-9-8,1-2 7,2-3 7,0-4 1,1-1-1,0-1 10,1-3-6,-1 3-6,1 0-7,1 2 1,0-1-1,0 2 4,0 2 4,0-1-5,6 3-1,4 1 0,0 2-1,3 1-6,1 1 11,1 2-11,1 2 13,2 0-5,-3 2-1,0 1 0,-1 1-7,-4 0-1,2 1 1,-3 9 0,2 3 5,-3 5-5,1-1 0,-1 5 6,-1 1 2,1 1-8,-4-2 5,1-1-6,1-5-1,0-1 1,1-2 0,-1-5 0,1-2 0,3-1-1,1-2 0,0-3 1,2 0 1,2 0 0,3-8 13,0-4-7,1-5 3,-2 1 10,1-4 8,-6 0 6,1-1 2,-4-2-14,-3 2-10,-1 0 0,-4 3-2,-1 2 5,0 7-9,0 1 0,0 5-5,0 2 0,0 1 0,-1 0-1,-1 0-8,1 0 2,-1 0-14,1 0-10,1 0-31,0 0-57,0 0-74,0-2-155,3-2-267,3-3-380</inkml:trace>
  <inkml:trace contextRef="#ctx0" brushRef="#br0" timeOffset="106582.4764">23304 11472 172,'0'0'24,"0"0"556,0 0-346,0 0-35,0 0-52,0 0-17,0 0 21,-2 1-2,2-1-22,8-2-38,7-7-17,7-3 8,6-3 4,4 1-16,2 1-27,0-1-11,-2 3-29,-5 4 8,-5 2-8,-9 2-1,-2 1 1,-7 2-1,-2 0-7,-2 0 1,0 0-33,0 0-66,0 7-60,-5 6-163,-7-3-184,3 0-201</inkml:trace>
  <inkml:trace contextRef="#ctx0" brushRef="#br0" timeOffset="106906.2347">23380 11651 39,'0'0'378,"0"0"-78,0 0-109,0 0-9,0 0-1,0 0 3,0 0-21,52 2-19,-27-15-25,5-2-34,1-2-6,1-1-3,-4 1 4,-2 3-21,-5 3-33,-4 4-13,-6 2-13,-2 3-1,-5 2-14,1 0-66,-2 0-64,-2 0-90,-1 5-116,0-3-213</inkml:trace>
  <inkml:trace contextRef="#ctx0" brushRef="#br0" timeOffset="107992.8311">24247 11018 97,'0'0'287,"0"0"-30,0 0-71,0 0-56,0 0 12,0 0-6,0 0 0,-6-4-48,6-3 7,0-3-5,0-3 1,6-2-21,4 0-32,-1 0 3,2-2-9,0 0-7,-2 1-3,0 2 13,0 3-20,-3 3 5,-1 3-3,-4 3-3,-1 0 11,2 2-9,-2 0-16,0 0-8,0 0 8,1 6 7,-1 3-7,2 4 1,-1 5 9,1 1-8,-1 1 4,1 2-5,1 0 0,0 1 1,1-3 0,-1-2-1,0-1-1,-2-3 1,2-6 0,1-2-1,-3-3 0,1 1-1,-1-4 1,1 0-2,-1 1-8,1-1-31,-2 0-54,1 0-104,-1 0-75,0 1-84,0 1-131</inkml:trace>
  <inkml:trace contextRef="#ctx0" brushRef="#br0" timeOffset="108277.3771">24285 11217 157,'0'0'77,"0"0"333,0 0-230,0 0-46,0 0 17,0 0-33,0 0 3,12 18 21,3-21-1,5-7-46,3-3-28,6-3 2,1-3-6,1-2-22,-1 1 6,-2 1-17,-7 3-18,-3 5-12,-6 2-1,-6 6-33,-2 3-85,-4 0-135,0 9-18,-1 4-66,-9-1-471</inkml:trace>
  <inkml:trace contextRef="#ctx0" brushRef="#br0" timeOffset="108804.8778">24196 11587 401,'0'0'341,"0"0"63,0 0-112,0 0-74,0 0-23,87-84-44,-41 52-4,9-6-1,7-5-36,9 0-31,-1 3-20,0 3-23,-9 6-18,-12 7-17,-11 9 5,-11 4-6,-11 6 0,-7 3-6,-5 2-15,-1 0-59,-3 5-26,0 6-80,0 2-89,-18 11-107,-2-3-145,-4-1-404</inkml:trace>
  <inkml:trace contextRef="#ctx0" brushRef="#br0" timeOffset="109528.0994">24449 11693 49,'0'0'114,"0"0"448,0 0-356,0 0-36,0 0-16,0 0-20,0 0 1,-1-40-19,1 26-12,3 0-6,5-1-27,3 1-12,0 1-19,-1 5-19,4 1 3,-4 3-14,1 4-8,0 0-2,-1 0 0,-3 1 1,-1 10-1,0 6 1,-5 2 7,-1 6-8,0 3-16,0 3-11,-11 1-12,-3 0-30,-1-2 0,0-2-78,-1-5 97,4-4 41,1-5 9,4-5 0,3-3 0,1-4 6,1 0 1,2-2 5,0 0 48,0 0 41,0 0-10,0-4-40,8-5-22,3 0-7,4-2-5,6 0 0,3-4-1,6 0-7,3-1 19,1 0 3,0 0 3,-2 3-8,-4 1-11,-4 0-3,-8 4-6,1 0-6,-7-1 1,-1 3-1,-2 0-15,-2 2-72,-4-4-97,-1 1-146,0 0-322</inkml:trace>
  <inkml:trace contextRef="#ctx0" brushRef="#br0" timeOffset="110547.7348">25039 11200 5,'0'0'658,"0"0"-341,0 0-40,0 0-72,0 0-20,0 0-12,0 0-57,0-61-11,-2 40 0,1-3-23,-1-2-23,-1-5-22,0-1-17,-1-4-20,-3-1 0,1-2 1,-1 2 9,0 3-10,1 8 0,2 8 1,1 7 8,1 5-9,1 2 1,1 4 11,0 0-12,0 0-10,0 0 10,0 2-18,0 11 17,0 2 0,0 7-5,0 3 6,1 3 6,7-1-5,0-1-1,3 1 0,0-1 1,0 0 0,0-1 1,-1 0-2,2-1 1,-1-2 0,-1-1-1,0-4 0,-2-2 0,1-4 0,0-1 0,-2-6 0,1-2 1,-1-2 0,4 0 8,-1 0-3,5 0 0,-1-6-5,3-4 0,0 0 1,-1-1-1,-2 1-1,-5 1-10,-1-2-111,-8 1-77,0-1-196,0 2-330</inkml:trace>
  <inkml:trace contextRef="#ctx0" brushRef="#br0" timeOffset="111404.3633">25218 10944 82,'0'0'84,"0"0"417,0 0-319,0 0-25,0 0 17,0 0-8,0 0 4,19-34 8,-10 27-28,-1 3-53,-1 0-34,2 2-14,-5 0-15,2 2-12,2 0-13,-2 0 0,4 8-7,-1 5 4,0 3-5,-1 2 5,1 0-4,-3 0-1,-2 1 5,-1-2-5,0-2-1,-1-4 1,-1-2 0,1-4 0,-2 1 1,0-6-2,2 0 1,-2 0 8,2 0 0,-2 0 9,3-2-6,-2-7-6,4-4 1,0-2 6,-1-3-1,4-4-2,-1-1-1,2-3-3,1 0 6,2 5-10,-1 0 5,1 6 3,-1 5 7,-1 3-7,-1 3-1,-1 4-9,0 0 1,-2 0-1,1 0 1,2 7 7,-1 3-8,-1 3 6,1-1-4,-1 3-1,-1 1 7,-2 1-6,0 1 4,0-2-6,-1-1 1,0-2 1,0-3-1,3-3-1,-2-3-1,5-2 1,2-2 9,5 0 24,3 0 10,4-12 3,2-2-18,1-2-4,-3 2-15,-4 0 3,-5 3-3,-3 3-3,-5 2-6,-3 1 1,-3 4-1,0 1-47,0 0-117,0 0-232,-6 0-285,-3 3-152</inkml:trace>
  <inkml:trace contextRef="#ctx0" brushRef="#br0" timeOffset="112258.6912">26061 10417 139,'0'0'73,"0"0"481,0 0-321,0 0 10,0 0-14,0 0-5,0 0-22,-9-16-60,7 16-32,-2 2-49,-2 14-41,-1 11 13,-1 11 10,2 10 1,1 8-11,5 7-17,0 2-7,8 1-9,13-2 1,5-5-1,7-8 0,3-12-2,3-9 1,3-12 0,0-8-6,0-9 7,-5-1-6,-3-3-12,-4-8-53,-5-1-62,-2-5-81,-8 3-179,-5-1-255</inkml:trace>
  <inkml:trace contextRef="#ctx0" brushRef="#br0" timeOffset="113069.3782">26373 10278 85,'0'0'72,"0"0"327,0 0-199,0 0-9,0 0-5,0 0-15,0 0-14,14-36 3,-11 28-23,2 2-19,0-3-19,1-3-13,2 1-17,1-3-17,-1 0-4,-2 0-8,1 2 0,-2 0-4,-4 6-7,1 0-14,-1 3 9,-1 1-6,0 2-8,0 0-10,0 0-5,0 0-6,0 9 4,2 1-1,1 5 8,1 2 0,2 1 1,1 3 1,-1 1-2,1 0 1,-1 2 4,0 2-5,1-2-8,-1-1 8,0 1 0,0-2 0,-1-5 0,-1 0-29,-3-4-16,1-5-29,-2-3-13,0-2-48,0 1-99,0 1-64,0-1-18,-3-1-70</inkml:trace>
  <inkml:trace contextRef="#ctx0" brushRef="#br0" timeOffset="113292.4111">26446 10545 46,'0'0'129,"0"0"-77,0 0 438,0 0-241,0 0-28,0 0-46,0 0-40,25-8-36,-10-5-36,6-2-31,-2 0-21,2 0-5,0 1-6,-3-2-26,0 4-101,4-4-68,-7 2-130,0 4-271</inkml:trace>
  <inkml:trace contextRef="#ctx0" brushRef="#br0" timeOffset="113770.6763">26756 10216 101,'0'0'81,"0"0"251,0 0-98,0 0-63,0 0-46,0 0-23,0 0-3,0 8-4,4-8 20,9-3-6,3-6-14,5-2-9,1-3 23,4-1-15,-3 1 10,0 2-2,-8 2-38,-3 3-35,-5 3-7,-3 3-10,-4 1-5,0 0-6,0 0-1,0 0-1,0 0-9,0 0-14,0 0-50,0 0-45,0 2-91,0 2-119,0-2-163</inkml:trace>
  <inkml:trace contextRef="#ctx0" brushRef="#br0" timeOffset="114660.1163">27014 9971 218,'0'0'231,"0"0"78,0 0-80,0 0-87,0 0-29,0 0-4,0 0-19,45-87 40,-24 62-19,6 0-28,3 1-45,2 2-9,3 4-23,-1 4 12,0 3-18,-5 4 1,-2 1-1,-7 5-1,-2-1 0,-7 2-10,-4 0-10,-2 0-31,-4 0-64,1 0-58,-2 3-28,0 4-74,-2-3-278</inkml:trace>
  <inkml:trace contextRef="#ctx0" brushRef="#br0" timeOffset="115168.8277">27221 9810 85,'0'0'325,"0"0"-29,0 0-136,0 0-53,0 0-23,0 0 5,0 0-3,2-6 2,0 5 6,-2 1 8,0 0-7,0 0-8,0 0-10,0 0-8,0 0-13,0 0-18,0 0-16,3 0-10,0 5 1,1 5 0,5 4 17,0 5-8,3 1 1,1 3-12,1 1-5,0 2-4,0-1 4,-2-1-6,0-1 1,-5-3 2,1-5-2,-2-3 5,-3-4-6,-2-3 1,1-2 0,-1-3 0,-1 0-1,2 0 0,-2 0 0,0 0-6,1 0-50,1 0-132,1 0-149,-2-3-227</inkml:trace>
  <inkml:trace contextRef="#ctx0" brushRef="#br0" timeOffset="117341.4782">27501 9861 552,'0'0'226,"0"0"-25,0 0-19,0 0-9,0 0-25,0 0-7,0 0-32,1-12-50,-1 12-35,0 2-13,-3 4 0,-2 6-2,1 2-7,-2 4 5,3 2-7,3 4-1,0-1 1,0-1-2,0 0-6,0-5 2,3-5 6,3-3-1,0-5 0,2-2-6,1-2 7,2 0 7,3-3-6,1-7 8,-2-1-8,-2 3 6,-1-2 4,-4 0 3,-3 2 7,-1-1-2,-2-2-2,0 0-5,-3-3-10,-8 3-2,-2-1-1,1 2 0,-3-1-8,3 4-3,1 0 6,1 2 0,4 1 5,3 2-14,2 1 14,1 1-9,0-2-2,0 1-4,0-2 0,0 2 0,4-4 10,7 1 6,2-2-1,0-2 0,4 1 1,-1-3 1,1-3 0,-2 0 0,-1-2 1,-2-2 6,-3-3 1,-3-1 3,-3-2-5,-3 1-6,0 0 1,0 0 6,0 4-8,-4 2 9,-1 5-9,1 7-1,1 1-11,1 3 2,1 0 2,-1 0 6,-1 0 2,2 0 0,-1 0 0,2 0 0,0 3-1,0 0 0,0 2 1,0 2 1,0 2 12,0 2-7,0 1 3,0 3-2,3 0 6,2 4 1,1 0 5,3 2 0,-2 3-8,1 1-3,2-1-8,-3 1 2,1-1-1,0-1 0,0-4 0,-2-1 6,0-2-7,0-4 1,0-4-2,-1-2 2,1-4 0,-2 0 0,1-2 11,-2 0-3,1 0 10,1 0 4,-1 0-7,2-4 2,-2-2-9,1 0 4,0-2-6,-1-3 4,1 0-10,0-1 9,0-3-9,-1-2 0,2-3 0,2-5-1,1-1-1,-2-2 1,2-1-1,-1 4-2,0 4-3,-2 6 0,-1 9 0,-2 1-4,0 5-12,0 0-15,0 0 10,-1 0 8,2 0 7,-3 0 5,1 3 7,-1 2 0,-1-3-1,2-1 0,-2 3 0,0-3-5,0 0 6,0-1 0,0 0 0,0 0 1,0 0 5,0 0-6,0 0 11,0 0-9,0 0 7,0 0 1,0 0 0,0 0 9,0 0-6,0 0-3,-3 0-1,-4 0 4,1 0-4,1 0 7,-3 0-8,2 0-8,-2 5 0,-1 3-5,1 1 3,-1 2 1,2 3-8,1 0 8,1 3-11,4-1 3,1 3 8,0-2-5,0-1 6,0-1-1,6-5-5,2-1 5,2-3-1,0-4-3,1-2 5,2 0 1,-2 0 8,0-5-8,-2-4 8,0-2-8,1 1 7,-3-3-6,-1-1-2,-2 1 6,-1 0 1,0 4-5,-1 0-2,-1 4 1,-1 2 0,0 3-1,0 0-1,0 0-17,2 0 5,1 6 5,2 2 8,0 4 0,3-1 0,-2-2-2,0 0-5,2-4 0,-2-2 5,0-3 1,2 0 1,2 0 1,-1-3 0,0-5 0,0 0 8,-2-4-9,1 0 8,-3-1-2,-2-3-5,-2 0 9,-1-6-2,0-2-8,0-3 2,0-2-1,-1-6-1,-7-3 0,-1-2 0,3 3-34,-1 5 27,1 9 7,3 9 0,0 7 3,1 4-2,2 3-1,0 0 1,-1 0-1,1 0-1,0 0-6,-2 0-2,1 0 8,-1 7 0,1 4 1,-1-3 0,2 7 2,0 0 4,0-2-5,0 3 11,0-1-5,2 0 5,4 0-5,-2 0 4,4 2-4,-1 0 0,3 3-1,0-1-5,-1-1 0,2-1 0,0-2-1,0-1 2,2-3-2,0-3 4,3-3-2,1-4-2,5-1 8,1 0 0,0-5-8,0-4 0,-2-3-31,-7 1-55,-4 1-84,-10-2-116,-10 4-116,-7 1-595</inkml:trace>
  <inkml:trace contextRef="#ctx0" brushRef="#br0" timeOffset="117790.4518">27612 9737 113,'0'0'513,"0"0"-311,0 0-46,0 0 6,0 0-17,84-49-6,-48 30 23,2 0-69,-2 1-64,-1 3-29,-1-3-99,-9 1-197,-5 6-593</inkml:trace>
  <inkml:trace contextRef="#ctx0" brushRef="#br0" timeOffset="118863.1677">28423 9482 189,'0'0'525,"0"0"-321,0 0-44,0 0-11,0 0-28,0 0-21,0 0 7,31-18-8,-12 8-18,1-4-4,4 0-17,-2-3-13,-1 1-2,-3-3 10,-3-1-1,0 0-10,-8 0-19,-1 3-2,-4 2-2,-2 2 0,0 4-5,0 2-7,-2 4-9,-4 2 0,-1 1-6,-3 0-4,-1 2 2,-1 8 7,0 3 0,3 0 0,3 1-10,3 4-3,3 1 5,0 1 1,4 0 2,7-2-1,5-1 7,1-5-8,2-5 8,5-7 5,1 0-3,-1 0-1,2-10 1,-3-3-2,-2 0-37,-6-1-63,0-3-96,-7 2-138,-5 2-252</inkml:trace>
  <inkml:trace contextRef="#ctx0" brushRef="#br0" timeOffset="119736.0703">28797 9191 441,'0'0'271,"0"0"-54,0 0-26,0 0-16,0 0-15,0 0-18,0 0-8,0 0-23,0 0-51,0 0-39,0 5-21,0 2 0,8 4 0,2 1 0,0 5 2,1-3-2,1-3 1,-5-1-1,1-3-1,-4-3-19,-1-3-4,1-1 10,-4 0 0,2 0-32,-2 0-41,0-1-57,0-6-24,-3-3-64,-7-2-10,-2-3-3,0-2 75,1 2 15,1-1 106,4 2 49,-1 5 110,4 0-18,1 5-20,2 0 2,0 1-16,0 0 9,0 3 3,0 0-23,0 0-21,0 0-18,5-2 8,6-2 7,4 2 3,5-4-2,-1 0 5,2-1 6,0 1 7,-5-2-9,-1 1 22,-4 0 18,-4 1-1,2-2 1,-5 4-7,1 0 9,-2-1-20,0 1-10,-1 2-17,-2 1-2,1 1 2,-1 0-9,0 0-5,0 0-6,0 0-8,0 0 0,0 4 12,0 5 4,-4 1 7,1 1-4,0 3-5,3 0 2,0 1-10,0 0 2,0-3 0,6 0-8,4-2 1,5-4 0,0-1 6,1-5 2,2 0-2,-4 0 2,-1 0-9,-3-2-13,-2-3-145,-7-4-117,-1 2-117,0-1-393</inkml:trace>
  <inkml:trace contextRef="#ctx0" brushRef="#br0" timeOffset="120629.8578">29091 8992 175,'0'0'379,"0"0"-136,0 0-69,0 0-48,0 0-38,0 0 11,0 0 10,0 0-11,0 4 13,4 6-16,4 3 1,1 3-52,1 2-19,1 1-14,-2 1-2,1-4-9,-4-2 0,0-1 1,-1-4-1,-2-4 6,-2-3-4,1 1-2,-1-3 1,-1 0-1,0 0-1,0 0-34,0 0-39,0-7-63,0-3-7,-3-2-10,-4-1-33,-3-3-10,-1 0-11,3 1 12,1 1 78,1 2 108,0 2 10,3 3 54,0 2-16,1 1 27,2 1 10,0 0 0,0 0-12,0 2-24,0-1-5,11 0 13,1-1 2,3-3 14,4 0 9,2-2 10,0 1 23,0-3 5,-1 0 9,-4 0-6,-2 2-47,-6 1-27,-2 2 11,-3 3-5,-3-2-11,2 4 1,-2 0-11,0 0-5,0 0-12,0 0-5,0 0-1,-2 0-1,-4 6 12,0 1 2,-2 2-2,0-1 1,2 5-7,1 0 0,2 0-4,3 5-2,0-2-1,0-1 0,5-3-5,9 0 5,1-4 1,5-3 0,-2-4 0,1-1 0,-2 0-6,-3 0-101,-3-7-123,-5 0-137,-2-3-610</inkml:trace>
  <inkml:trace contextRef="#ctx0" brushRef="#br0" timeOffset="121141.3338">29431 8846 88,'0'0'414,"0"0"-153,0 0-99,0 0-19,0 0-21,0 0-3,0 0-14,0 0-32,0 3-29,-3 1-20,-3 3-6,2 4-4,-1 3-1,2 4 1,3 1-4,0 2-10,0 0 0,3-3 0,8 0-10,2-5 9,1-4-5,2-5 6,-3-2 8,2-2 18,0 0 36,0-9 6,-3-2 12,-1 0-26,-3-2-4,-3-1-21,-5-2 4,0 0-6,0-1-8,-12-1-10,-4 0-9,-5 7-9,-2 0-32,-1 5-22,2 5-72,1 1-56,6 0-98,6 0-87</inkml:trace>
  <inkml:trace contextRef="#ctx0" brushRef="#br0" timeOffset="121920.3134">29603 8775 694,'0'0'265,"0"0"-38,0 0-57,0 0-21,0 0-23,0 0-20,0 0-39,0-1-32,0 1-22,1 8-2,2 4 2,3 1-3,0 6 0,0-1-8,0 1 7,0-4-9,1 0 1,-2-5 0,-2-3 0,0-4 6,-2-3-6,-1 0 5,2 0 0,-2 0-2,0 0-4,0-6-45,0-4-44,-3-3-24,-5 0-6,0-2-16,-1 1 9,-1 1 29,4 3 49,-1 3 4,3 2 31,1 2 13,1 0 9,2 3 18,0-2 5,0 2 1,0-2 3,0 0-11,9 0-8,3-2 2,3-1 25,3-1 15,0-3 14,0 2 43,-1-4 23,-3 2-21,-3-1-30,-3 6-18,-5 0-10,-1 2-7,-2 2-19,0 0-21,0 0-13,0 0-4,0 0 4,0 10 0,0 2 2,0 4-1,0 2 8,0 1-7,3-3 4,7 0-4,4-3 5,2-5 6,2-2 12,2-5 28,2-1 5,-3 0-27,-2 0-17,-4 0-13,-5 0-1,-7 0-20,-1 5-149,-3 7-119,-12 1-246,0-1-276</inkml:trace>
  <inkml:trace contextRef="#ctx0" brushRef="#br0" timeOffset="124050.7484">26665 10862 725,'0'0'206,"0"0"-110,0 0-66,0 0 16,0 0 20,0 0 6,0 0 5,88-48 5,-73 37 10,1 1-3,2-1-24,2-2-14,0 1-9,3 1-17,1-1 0,1-1-13,2 0-3,1-1 10,4 1 8,2-3-2,0 0 3,4-2 4,-1-1-10,2 1 0,-1-1-21,1 0 15,0 2-14,-2-1-1,-1 0 8,-2 2-8,-2-1-1,-1 0 8,-3 1-8,1 1 4,-4 0-3,-1 4 1,0-1-1,0-1 5,0 2 0,-2 0-5,2-1 0,0 1 6,0 2-7,-3-1 0,3 0 1,-1 0-2,3-2 2,-1 2-1,-1-2 0,1 1 0,-1-2 1,-2 2 0,0-1 0,0 2 0,0-1-1,0 1 0,1 0 0,2 1 0,-1-1 0,0 1 0,-3-2 1,3 4-1,-2-2 0,0 0 1,0 1 0,1-4 0,3 2-1,0-4-6,1 4 6,2-1-1,-4-1 1,4 1 0,-4-1 1,0 1-1,-1 0 0,-3 0 0,1 0 0,1-2 0,-4 1 0,4 1 5,-1 0-5,2 1 0,-3-2 0,1 3 1,2-2-1,0-1 1,0 2-1,0-1 1,-1 0-1,1-1-1,-3 3 1,3-2 0,0 1 0,-2-2 0,1 2 0,-1 0-1,2 0-1,0 1 1,-2-3 1,2 1-1,1 2-1,1-3 1,-3 1-6,2 4 1,-2-3-3,3 0-7,-3-2-3,3 3 3,-2-4 3,3 2 2,0-3 10,1-1-9,2 0 10,0-2-2,-1-1 1,1-2 0,-1 2 1,-1-2 0,0 0-1,0 2-6,1-2 7,-2 0 1,4 0-1,-1-2 1,2 1-1,-4-2 2,-1 1 4,-1 1-6,-2 1 1,0 1-1,-3 4 0,1 1 1,-1 0 6,-1 2 0,2 0 2,-1 1 12,0-3 10,1 3 0,2-3 0,0 3 5,-1 0-8,0-1-11,0 2-8,-3 1 2,-2 1 2,0 2 9,-7-2 3,-2 4 0,-4 1-11,-2 0-6,-3 2-7,0 1 0,0 0-1,0 0-34,-7 0-125,-9 7-83,-23 9-75,3-2-71,-1 0-456</inkml:trace>
  <inkml:trace contextRef="#ctx0" brushRef="#br0" timeOffset="126657.637">27251 11034 152,'0'0'532,"0"0"-371,0 0-90,0 0-2,0 0 31,0 0-12,0 0 15,-3 0-6,3 0-8,0 0-15,0 0-9,0 0-12,3 0 8,14-6 24,7-5 11,9-7-14,7-6-13,3-1-10,2-1-21,-1 1-22,-3 1 12,-8 5-10,-8 3-16,-7 6-1,-9 4-1,-6 6 0,-3 0-48,0 0-66,0 8-18,0 6-89,-19 7-99,2-3-65,-2-2-563</inkml:trace>
  <inkml:trace contextRef="#ctx0" brushRef="#br0" timeOffset="127102.8275">27455 10979 557,'0'0'222,"0"0"-76,0 0 3,0 0-3,0 0-20,0 0 3,0 0 11,0-4-2,0 3-27,0-1-11,0 1-18,0 1-1,0 0-22,0 0-14,0 0-17,0 0-16,0 0-6,0 0-6,2 3 0,6 7 0,2 5 2,1 1 6,2 6-7,-1 3-1,1 3 6,-2 0 0,-2 0-5,0-2 5,-3-4-5,0-5 0,-3-5-1,0-4 1,-2-2 0,-1-4 0,0-2-1,2 0 0,-2 0 1,0 0 0,0 0-1,1 0-12,-1 0-33,2 0-61,2-7-63,-1-8-168,-2-1-198,2 1-375</inkml:trace>
  <inkml:trace contextRef="#ctx0" brushRef="#br0" timeOffset="129293.154">27812 11037 542,'0'0'285,"0"0"-55,0 0-74,0 0-9,0 0-9,0 0-7,0 0-12,6-15-12,-6 15-37,0 0-32,0 0-17,0 3-14,-7 5 2,-1 3 1,-3 5-9,0 2 0,0 2-1,1 3 0,4 0 0,2 1 0,4-5-6,0-3-2,0-2-7,7-6-3,6-5-4,3-3 22,1 0 0,2-10 6,1-2-4,1-4 5,-4 0 0,-1 1 1,-4 0-1,-3 3 6,-2 2 5,-2 0-4,-4 1 4,-1 3-7,0-1 11,0-2-7,-1 1-3,-11-1-6,0-1-5,-2 0 1,-2 0-2,4 2-1,-1 0-5,2 1 6,4 3-1,2-2 1,1 4 0,1 2-10,3 0 4,0-2 5,0 2 1,0 0-6,0 0-4,0 0 2,0-2-1,0 2 2,0-1-9,6-2 15,4 1 1,4-5 1,2 0 0,1 0 0,-1-5 0,-1 0 5,1 0-5,-4-4 8,0-1-9,-4-1 6,-2-5-6,-5-1 9,-1-4 0,0-2-1,-4 0-7,-7 2-1,-1 3 1,0 6 0,3 2 5,2 9-5,2 3 0,4 4 0,1 1-1,0 0-1,0 0-20,0 0 21,0 0-2,0 6-4,0-2 6,0 4-1,1-1 1,4 1 0,2 3 1,-1 1 5,2 1-6,1 1 2,-1 0-1,0 2 0,-2 0 1,2 1-2,0 0 0,0 3 1,-1 1 5,3 0-6,-2 0 0,1 0 0,-1-1 0,-1-1 1,3 0-1,-2-5 0,0 1-1,-2-5 1,1-3 0,-3-3 0,1-3 1,-1-1-1,1 0 6,1 0 8,1 0 3,1-8-1,1-2 4,-1-2-12,1-3 1,-1-2-3,0 0-5,-1-1 0,0-3-1,-1-1 4,2 0-10,2-1 6,1 3 0,-1-1 0,2 4-1,-3 6-8,-1 3-2,-1 4 0,-1 4-3,-2 0-8,1 0-1,-2 0 5,0 0 0,-2 0 11,1 0 0,-1 3 1,-1-2 0,0-1 4,0 0-1,0 0 3,0 0 1,0 0 10,0 0-5,0 0-5,0 0 8,0 0-8,0 0 0,0 0 0,0 0 0,-4 0 0,-2 4-1,-2-3 0,-2 2 0,3 1 0,-3 1 0,0 2-1,1-1 1,2 4-1,1 2-6,1 1-1,0 1 7,3 0 0,0 0-5,2 0 4,0-1-6,0-3 1,9 1 6,2-3-1,-1-3-5,3-4 6,1-1 1,1 0 1,0-1 0,0-9 8,-5 0-3,1-2-5,-1 0 1,-1-1 9,-3 1-1,0-1-3,-3 2-5,0 3-1,-3 4 0,3 2 5,-3 2-6,0 0-10,0 0 0,1 0-5,2 2 13,3 6 2,0 3 0,0-1 0,5-2-6,-4-1 0,1-3-9,1-3 9,1-1 6,1 0 0,-1 0 0,5-7 0,-1-2 2,0-4 8,-2-1-10,0 2 1,-5-5 7,-2 1-1,-5-3 0,0-2-4,0-2 4,-1-7-1,-9-3-5,-3-4 0,1 0 0,-1-1 16,2 7-16,1 7 6,1 10 5,3 5-11,2 4-1,-1 4 2,4-1-2,-1 2 1,0 0-1,1 0 0,1 0-6,-2 0 6,1 5-1,-1 3 1,2 4 0,0 0 0,0 2 0,0 2 1,5 1 0,4 1 1,2 1-1,2 0 10,-1-1-3,3 1-6,-2-2 4,3 0-6,-2-1 1,-2-1 0,3-2 0,-3-4 0,1-2 5,-1-4-6,3-2 7,0-1 15,3 0 18,-2-6-11,4-6-15,-2-1-13,0-1 1,-4 2-1,-5 0 5,-4 4-6,-5 0-35,0 4-60,-2 2-76,-8 2-334,-5 0-65</inkml:trace>
  <inkml:trace contextRef="#ctx0" brushRef="#br0" timeOffset="129770.3488">27864 10806 686,'0'0'253,"0"0"-79,0 0-27,0 0 21,0 0 61,0 0-32,120-82-46,-75 55-22,-1 4-73,-3 0-37,-4 3-13,-7 4-6,-6 5-16,-6 6-115,-2 3-166,-7 2-211,-3 0-118</inkml:trace>
  <inkml:trace contextRef="#ctx0" brushRef="#br0" timeOffset="130871.7382">29065 10449 622,'0'0'197,"0"0"-70,0 0-3,0 0 12,91-53-20,-65 33 3,-4 1 10,2-4-3,-5 2-8,-2-1-26,-4 1-33,-5 2-18,-4 4-5,-4 3-5,0 1 0,0 4-16,-9 4-8,-4 1-6,0 2-1,-2 0-6,0 2 5,0 7-1,1 1 1,2 0 0,2 1-1,3 2-7,0 2-4,4 2 12,3 0-8,0 2 1,7-5 2,8 1-2,7-5 7,3-5-1,2-5 2,3 0 6,0-2-6,-4-11 6,0-2-5,-4 2-1,-2-1 0,-4 2 0,-3-2-40,-3 3-93,-3-3-121,-2 3-68,-1 2-285</inkml:trace>
  <inkml:trace contextRef="#ctx0" brushRef="#br0" timeOffset="131583.7155">29439 10112 662,'0'0'211,"0"0"6,0 0-62,0 0-35,0 0-11,0 0-20,0 0-14,-2-5-21,2 5-16,0 5 3,0 7-12,0 0-8,2 3-10,2 2-5,4 2 0,-2-5-5,2 1 0,-2-3-1,-1-6 0,-2-2-1,0-2-16,-1-2-5,-1 0-1,-1 0-27,0-3-29,0-5-50,0-2-11,0-3 24,0-2-20,-6-2 55,-2 0 47,2 2 27,0-1 7,1 5 13,2 2 2,1 3-8,1 2 5,1 1 9,0 3 4,0 0-24,0 0-1,0 0 1,3 0 11,7-3 17,3 0 7,2-1 6,0-1 20,-1-2 1,-1-1 18,-4 1 25,-1 0 6,-3 1 2,-2 1-10,-3 1-12,2 1-29,-2 3-12,0-1-7,0 1-22,0 0-19,0 0-3,0 1-6,0 9 6,0 2 0,0 2 0,0 1 0,0-1-10,3-1 10,7-3-1,4-4-13,2-2 13,2-4 1,2 0 0,0 0 0,0-4-44,-4-5-92,-3-6-133,-5 4-55,-3 0-228</inkml:trace>
  <inkml:trace contextRef="#ctx0" brushRef="#br0" timeOffset="132325.4663">29695 9915 548,'0'0'262,"0"0"-27,0 0-53,0 0-35,0 0-9,0 0-44,0 0-41,3 0-26,0 9 8,1 4 5,1 1-11,1 6 2,2-2-15,1 2-7,1-3-9,-3-3 1,3-1 0,-3-5-1,-3-2 0,-1-4-1,-1 0-14,-2-2-1,0 0 7,0 0-3,0 0-46,0-9-62,-8 0-12,-2-4 38,-1-1 31,1 0-2,0-1 46,4 5 18,1-1 1,2 4 9,3 3 19,0 1 3,0 2 6,0-1-8,5 0-15,5-1 1,5-1 9,0-2 13,3 2-4,-3-4 18,-1 2 10,-3 1 31,-3-1 6,-3 3-6,-2-1 0,-3 2-19,2 0-8,-2 1-10,0 1 1,0 0-16,0 0-5,0 0-22,0 0-13,0 3-13,0 6 12,0 6 1,0 0 0,0 1-1,1-1-8,8-2 3,2-3 0,4-3 5,-2-3 1,4-2 0,-2-2-8,1 0-32,-1-5-87,3-10-144,-5 2-136,-3 1-215</inkml:trace>
  <inkml:trace contextRef="#ctx0" brushRef="#br0" timeOffset="132771.7348">30000 9812 217,'0'0'353,"0"0"-116,0 0-34,0 0 10,0 0-35,0 0-47,0 0-38,-11-4-45,5 4-30,-1 4-7,-2 3 3,-2 3 0,1 5 2,2 0-4,4 4-12,1 0 0,3 2-1,0-4-6,0 2 1,4-4-7,7-3 1,1-4-14,1-4 17,2-4 9,0 0 10,1-3 5,-1-8 8,2-1 22,-5-1-1,-3-3 9,-2 2-6,-6-2-11,-1 0-14,-1-1-10,-14-1-10,-3 4-2,-1 2-1,0 2-27,2 6-21,4 2-43,4 2-84,3 0-79,3 6-71,1-2-449</inkml:trace>
  <inkml:trace contextRef="#ctx0" brushRef="#br0" timeOffset="133505.199">30147 9740 215,'0'0'582,"0"0"-363,0 0-16,0 0 3,0 0-4,0 0-43,0 0-60,2-14-48,-2 14-32,0 0-18,0 3-1,4 7 1,2 1 1,0 4-1,5 0 5,-2 2-5,0-2-1,1-3-9,-3-4-29,-1-2-6,-1-5 10,-3-1 20,-2 0 12,0 0 2,0 0-45,0-5-43,-5-5-27,-4 0 2,0-3 24,-3 0 28,2 0 15,2-2 30,1 2 16,2 4 0,2 0 14,2 4 32,1 2-2,0 0-2,0 3 3,0 0-15,0 0-20,0-1-9,1 1 11,7-2 4,5-1 25,1 1 5,3-4 21,0-1 12,2 0 0,-1-3 21,-1 1-14,-6 1-8,-2 2 7,-6 2-2,-1 2-14,-2 2-20,0 0-41,0 0-8,0 9-7,0 2 7,-2 4 1,2-1-1,0 1 0,0-2 0,2-2 0,7-1 0,6-4 0,1-2 16,4-4 5,2 0 6,1 0-5,-1-6-15,0-2-7,-4 0-49,-6-7-167,-6 3-350,-5-1-485</inkml:trace>
  <inkml:trace contextRef="#ctx0" brushRef="#br0" timeOffset="134398.0413">30229 8510 514,'0'0'275,"0"0"-36,0 0-51,0 0-26,0 0-17,0 0-28,0 0-46,-7 3-14,7 8 31,2 3-19,12 5-2,7 2 9,6 2 7,13 2 7,7 3-5,8 0-16,6 2-28,5 2-11,-1 2-8,1 3-21,-5 2 5,-4 7 3,-8 4-9,-9 6 6,-11 13-5,-16 17-1,-13 13-2,-6-8 2,-12-17 1,2-27 0,5-18 0,4 1 0,-2-5 0,4-1 8,2-10-9,3-7-12,0-3-16,0-2-24,0-2-36,3 0-40,9-7-45,-4-3-176,-1-2-291</inkml:trace>
  <inkml:trace contextRef="#ctx0" brushRef="#br0" timeOffset="136008.3713">24212 13089 598,'0'0'294,"0"0"-85,0 0-69,0 0-17,0 0 12,0 0-23,0 0-29,-9 0 2,9 0-28,0 0-2,0 0-5,0-3-13,0 0-9,8-3-19,7-5 11,4-2-8,5-1-10,1-1 3,1 1-5,-4 1 0,-2 5-1,-7 2-9,-4 6-23,-6 0-60,-3 0-76,0 1 0,0 17-55,-8-1-63,-5 0-358</inkml:trace>
  <inkml:trace contextRef="#ctx0" brushRef="#br0" timeOffset="136309.7886">24212 13284 332,'0'0'212,"0"0"-75,0 0-89,0 0 17,0 0 27,0 0-11,0 0 20,21 5 19,-6-13-18,4-5-28,4-1 0,-1-3 8,4-1-28,1 0-33,1 0-6,-1-1-15,7-1-71,-6 4-128,-5 4-170</inkml:trace>
  <inkml:trace contextRef="#ctx0" brushRef="#br0" timeOffset="137202.8583">24946 12468 392,'0'0'238,"0"0"-22,0 0-25,0 0-32,0 0 0,0 0-5,0 0-29,-9-2 10,9-4-30,0-1-30,0-2-21,0-2-18,0 0-9,8-3-10,1-1-8,3 1-3,-2 1 3,1 1-2,-3 2 5,-2 2 12,-1 2-1,-2 3-4,-3 2-2,0 1-1,0 0-10,0 0-6,0 0-1,0 0-1,0 2 2,0 6-1,2 3 1,-1 1-9,4 6 9,-1 0 0,3 3 0,1 2 7,1 0-7,-2-1-5,2-4 5,-3-2 0,0-3 0,-1-7-1,-2 0 1,-2-5-1,-1-1 1,0 0-13,0 0-35,0 0-19,0 0-33,0 0-39,0 0-30,0 2 3,-1 2-122,-11 6 24,3-2-34,-3 1-314</inkml:trace>
  <inkml:trace contextRef="#ctx0" brushRef="#br0" timeOffset="137439.1233">24982 12694 322,'0'0'200,"0"0"31,0 0-27,0 0-6,0 0-7,0 0-44,0 0-32,35-35-31,-13 16-18,2 1-21,2-1-4,1 3-17,-3 1-7,-1 3-15,-4 4-2,-5 2 0,-5 3-13,-2 3-76,-4 0-47,-3 0-59,0 15 14,-3-3-59,-9 2-101</inkml:trace>
  <inkml:trace contextRef="#ctx0" brushRef="#br0" timeOffset="137788.7149">24803 13055 535,'0'0'260,"0"0"-16,0 0-102,0 0-5,0 0 8,0 0-47,0 0-2,87-61 9,-43 33-1,7-5 3,10-7 11,7-2-1,3-1-38,-5 4-47,-8 5-21,-10 7-9,-14 9-2,-12 8 0,-10 7-23,-9 3-60,-3 3-35,0 13-27,-7 13-94,-4-3-95,-1-1-182</inkml:trace>
  <inkml:trace contextRef="#ctx0" brushRef="#br0" timeOffset="138379.2261">25098 13153 550,'0'0'257,"0"0"-7,0 0-64,0 0-36,0 0-17,0 0-19,0 0-21,14-44-5,-1 35-9,-1 2-19,2 3-18,-1 0-21,-1 4-7,1 0-8,0 5-5,-3 10 6,-3 6-6,-4 5 5,-3 6 3,0 3-9,0 4 1,-7 0 0,-5-3-1,2-5 0,-1-2-7,2-8 5,3-5 2,2-6 0,2-3 0,2-5 0,0-1 0,0-1 0,0 0 14,0 0 16,8-7 28,8-6 2,8-6-3,7-5-13,5-4-4,6-4 3,4-4 4,0 3 2,-4 2-25,-3 3-15,-11 6-7,-8 6-1,-6 5 1,-8 4-1,-1 4-1,-5 0-39,2 2-104,-2-7-131,0 2-356,0-1-455</inkml:trace>
  <inkml:trace contextRef="#ctx0" brushRef="#br0" timeOffset="139376.6641">25949 12601 398,'0'0'290,"0"0"-43,0 0-49,0 0 10,0 0 12,0 0-10,0 0-32,1-1-17,-1-6-40,0-3-29,0-5-24,0 0-25,-5-5-3,2-4-3,-2-2-20,-1-5-2,0-5-6,-2-3-2,-2-2-6,0-2 8,-3 3-9,0 7 1,1 7 5,1 7 2,3 8 1,2 4-9,3 5 0,0 0-1,1 2-7,1 0 8,-2 2-1,2 7 0,-1 4-7,2 1 7,0 5 1,0 2 0,6 1 1,3 3 0,2 0 0,2 0-1,-1 3 0,2-1-6,0 2 6,1-2 0,1 0 0,0-2-1,1 0 1,3-4-2,-2-2 1,4-5 0,0-1-5,-2-5 6,1-2 7,-4-3-7,0-3-9,-1 0 8,-2-4-22,1-6-41,-5-4-80,1 0-82,-5-10-128,-1 5-189,-2-2-442</inkml:trace>
  <inkml:trace contextRef="#ctx0" brushRef="#br0" timeOffset="140217.0161">26183 12395 185,'0'0'363,"0"0"-107,0 0-47,0 0 0,0 0 10,0 0-3,0 0-17,0-17-63,0 16-57,3-1-35,2 2-20,3 0-11,0 2 2,1 8-6,3 4 5,-3 1-6,0 2-7,-1 0 5,0-1-6,-3-1 2,-2-5 4,0 0-5,0-4-1,-2-4 0,-1 0 7,2-2-7,-2 0 11,0 0 8,1 0 3,1-8 2,2-4-12,0-2-6,2-5 7,1-3-7,0-2 0,2-3 1,-2 4-1,1 0 4,-1 4 1,1 5 7,-2 5 2,-3 3-3,1 4-9,-1 2-8,2 0 0,1 0 0,2 0-1,0 4 1,1 6 1,3 2 0,-5 0-1,2 4 2,-1-1-1,1 0 0,-2 3 1,-1-3-1,0 1 2,0-4-3,-2 0 0,-1-4 0,2-1-2,-2-3 4,3 1 5,0-4-6,4 0 9,2-1 19,3 0 5,3 0-2,3-8 1,1-4-9,1-1-8,-1-1-8,-1-2-2,-4 3-6,-3 0 0,-6 5 0,-4-1-44,-4 5-95,0-1-171,0 1-399</inkml:trace>
  <inkml:trace contextRef="#ctx0" brushRef="#br0" timeOffset="143488.8953">27063 12214 573,'0'0'206,"0"0"-115,0 0-40,0 0-5,0 0 12,0 0-9,0 0-3,-1 0-14,1 0-9,0 0-8,0 0-8,0 0-4,0 0 10,0 0 3,0 0 14,0 0 15,0 0-3,0 0-17,0 0-12,0 0-7,0 0-5,0 0 5,0 0-4,0 0 4,0 0-4,0 0 6,0 0-2,0 0-4,0 0 5,0 0-6,0 0 8,0 0-6,0 0 4,0 0-1,0 0-3,0 0-2,0 0 0,0 0-1,0 0 1,0 0-1,0 0 0,0 0 0,0 0 0,0 0 0,0 0 1,0 0 0,0 0 1,0 0-1,0 0 1,0 0-2,0 0 0,0 0 1,0 0 0,0 0 0,0 0-1,0 0 2,0 0-1,0 0 0,0 0 5,0 0-5,0 0-1,0 0 0,0 0 0,0 0 0,0 0 0,0 0 0,0 0 1,0 0 24,0 0-9,0 0 1,0 0-7,0 0-2,0 0-8,0 0 1,0 0 0,4 0 0,2-4 0,0 2 0,3-3 7,-1 2-2,-1-1 12,2-1-7,1 1 1,0 0-5,2 0 3,2-2-1,0-1 3,4 2-2,-3-3 6,2 2 0,-1-1 0,1 0-4,1-1-2,0 3 2,0-3-2,-1 2 0,-1-2 6,0 1 2,1 0 2,-1 1 1,0 0-7,0 0-6,0 1-1,-3-1 8,4-2 1,-2 2-2,1-1-5,1-1 1,-1 1-2,2 0-2,-3 1-6,1-2 1,-2 1 1,-1 2-1,2-1 7,-3 1-7,3-1 5,-3-1-5,2 1 0,-1 0 0,1-1 0,-2 1 5,2 0-6,-2 0 0,0 0 1,-2 1-1,0 0 1,1-1 0,1 1 1,-2 0 4,1-1-6,2 2 1,-1-3 0,0 2-1,1-2 1,0 2 0,0-1 0,-1 0-1,0 0 0,1 2 1,-2-2-1,2 0 1,-2 0-1,2 2 1,0-3-1,1 0 2,2 1-1,-2 0-1,2-2 0,-2 1 1,-1 1-1,0 0 0,1 0 0,1-2 1,1 2-1,-1-3 0,3 1 0,-2-2 1,4 0-1,-4 0 0,2-1 0,0 1 1,-2-2 1,2 3 7,0-2-8,1 1 7,4-2-7,-1 1-1,2-2 0,0 0 0,-2 1 0,-5 0 1,-2 4 0,-8 3-1,-2 2 0,-5 1 0,0 2-61,-12 0-167,-9 5-176,-3 2-246</inkml:trace>
  <inkml:trace contextRef="#ctx0" brushRef="#br0" timeOffset="144683.0058">26971 11972 519,'0'0'226,"0"0"-81,0 0-31,0 0 13,0 0-16,0 0-19,0 0-18,-5 0 4,5 0-2,-1 0-15,1 0 6,-3-2-15,3-3-5,0-2-16,0-1-6,0-2-2,0-1-2,0 0-7,0-1 8,4 0 3,-2 2 6,1 2-21,-2 2 2,1 2 0,-1 2 2,1 0-7,-2 0 2,0 2 9,0 0-1,0 0-3,0 0-1,0 0-7,0 0-6,0 0 1,0 0-1,0 0-2,0 0 2,1 6-1,2 2 1,2 4 0,-1 2 1,4 2-1,-2 1 0,1 3 1,1-1 0,0-1-1,-2-2 1,2-4 0,-3-2-1,1-1 1,-1-5-1,-2 2 0,2 0 0,-2-3 0,-2 0 0,2 0-1,-1-1 1,-1-1 0,1-1-1,-1 1-7,1-1-2,-1 2-8,1-1-36,2 2-29,-2 0-49,-2 0-52,0 1-77,0 1-7,0-2-96,-4 0-256</inkml:trace>
  <inkml:trace contextRef="#ctx0" brushRef="#br0" timeOffset="144955.085">26986 12173 401,'0'0'237,"0"0"-90,0 0-30,0 0-46,0 0-23,0 0 5,0 0 9,36-42-1,-20 29 16,5 1 16,-2-3-25,4 2-29,-1 1-27,-1 2-12,-2 3 0,-2 2-93,-7 0-68,-2 3-30,-5 0-41,-2 1-287</inkml:trace>
  <inkml:trace contextRef="#ctx0" brushRef="#br0" timeOffset="145524.7118">27289 11946 91,'0'0'310,"0"0"-112,0 0-93,0 0-18,0 0-3,0 0-9,0 0 20,-8 0-1,7 0-8,-2 0-13,1 0-6,1 0-16,-1 0-6,0 0-25,2 0-1,0 0-9,0 0 0,0-1-8,0 1 7,0-2 18,0-1 7,7 0 4,5-5 20,5 0 9,2-2 5,1-3-5,0 1-8,-5 0-14,-3 2-16,-2 4-13,-4-1-4,-3 5-11,-1 0 9,-2 2-9,0 0-1,0 0-14,0 0-88,0 0-74,-3 6-47,-4 0-136,3-1-133</inkml:trace>
  <inkml:trace contextRef="#ctx0" brushRef="#br0" timeOffset="146489.6496">27532 11743 113,'0'0'297,"0"0"-58,0 0-84,0 0-21,0 0-5,0 0-22,0 0-17,-11 0-2,11 0 19,-1 0-5,1 0-23,0 0-27,0-6 8,0 0-23,0-4-14,1-3-7,7 0 10,-1-1-1,1 2-10,2 1-2,-1 4-3,0 0-1,1 2 1,0 0 1,-1 3-3,1-2-7,-1 4 0,-2 0 8,-1 0-8,1 0 5,-2 0-4,-2 5-2,0 6 9,0 3-8,-3 2 1,0 1 8,0 3 0,0-3-8,-3 3 4,-3-1-6,-3-2 0,3 0 2,0-3-1,0-3 0,2 0 7,-2-7-8,5 2 0,-1-3 1,2-3-1,0 0 0,0 0 11,0 0 31,0 0 19,0 0-23,0 0-11,0 0-11,10-3-10,2-4-5,5-1 11,1-2 0,1 0 0,1-1 1,-3 2 11,0 2-4,-5 0-8,-5 3-3,-2 1-8,-4 0-1,-1 3-8,0 0-68,0 0-52,0 0-44,0 0-92,-6 0-98,-1 0-143,-1 0-284</inkml:trace>
  <inkml:trace contextRef="#ctx0" brushRef="#br0" timeOffset="146980.9853">27778 11503 577,'0'0'270,"0"0"-47,0 0-32,0 0 6,0 0-11,0 0-27,0 0-37,0-41-25,0 40 5,0 1 10,0 0-17,0 0-12,0 0-25,0 0-33,0 0-24,0 7 0,2 6 1,2 5 3,2 2-4,0 4 0,-2 2 5,-1 1-5,0 2-1,0-1 0,-1-2 6,1-2-6,-2-5 2,2-4-2,1-2 0,0-3 0,-1-2 0,0-1 0,1-1-1,-1 0 0,-1-2 1,1 0-1,-3-2-30,0-2-23,0 0-38,0 0-76,1 0-42,-1-6-113,0-5-75,0-4-444</inkml:trace>
  <inkml:trace contextRef="#ctx0" brushRef="#br0" timeOffset="147570.9201">27965 11444 614,'0'0'228,"0"0"-30,0 0-33,0 0-23,0 0 5,0 0-28,0 0-10,-3-11-40,-1 11-21,-2 2-11,-1 7-2,0 2-7,-1 3-12,1 4-15,0-1 9,2 1-9,0 3 0,5-5 0,0-2-1,0-4 0,0 0 0,6-8-8,6-2 8,3 0 10,6 0 6,0-5 0,0 0 4,1 1-5,-3 1 1,-3 3-2,-2 0-14,-2 0 12,-1 9-12,-1 0 1,-4 3 4,-1-1-4,-4 2 7,-1 1 3,0-1 3,0 2-14,-4-2 10,-4-1-9,-2 0 8,1-2-8,0-3 0,-1-1-1,2 2-12,0-3-48,1 2-19,0-3-53,2 2-75,4-5-84,-1 1-17,2-2-228</inkml:trace>
  <inkml:trace contextRef="#ctx0" brushRef="#br0" timeOffset="147999.0003">27977 11508 479,'0'0'208,"0"0"-98,0 0-18,0 0 8,0 0 52,0 0 29,0 0 7,102-63 39,-70 44-23,2 1-27,-1-1-22,-3 3-42,-7 4-42,-6 2-24,-7 4-15,-4 2-12,-4 2-11,-2 2-9,0 0-5,0 0-49,0 6-76,0 4-96,-16 6-122,2-1-237,-2-4-303</inkml:trace>
  <inkml:trace contextRef="#ctx0" brushRef="#br0" timeOffset="149184.5986">27569 12389 620,'0'0'248,"0"0"-13,0 0-110,0 0 18,0 0 7,0 0-34,0 0 4,-23-35-48,19 25-5,3-1-19,1 0-14,0-2-3,0 0-8,0 2-4,6-1-7,4 4-6,1 0 1,-1 1-7,2 1 2,-4 3-1,-2 3-1,-2 0-6,2 0 6,-2 12 0,2 3 9,-3 6-9,2 2 6,-5 2-5,0 2 4,0 0-5,0 1-6,-5-3-10,-2-3 15,1-1 0,0-7-11,5-3 12,-1-5 0,2-5-16,0-1 16,0 0 0,3 0 4,9-7 14,1-4-1,5-1 0,0-2-4,0 3-12,0 0 1,-3 1-2,-3 3-5,0-1-63,-6 1-131,-2 1-130,-4-1-236</inkml:trace>
  <inkml:trace contextRef="#ctx0" brushRef="#br0" timeOffset="149557.8529">27805 12127 666,'0'0'289,"0"0"19,0 0-24,0 0-17,0 0-51,0 0-45,0 0-70,0-13-39,0 13-34,0 10-15,3 7-1,1 6 0,2 4-1,2 6-10,-1 4 7,-1 2-7,0 2 0,-1 1 0,-1-4-1,2-3-1,-3-6-24,1-5-36,0-5-33,-1-8-7,0-6-57,1-5-96,6-3 34,-2-10-113,-1-1-447</inkml:trace>
  <inkml:trace contextRef="#ctx0" brushRef="#br0" timeOffset="150104.4353">28051 12194 514,'0'0'223,"0"0"-36,0 0-1,0 0-8,0 0 1,0 0-43,0 0-53,-5-5-34,2 7-14,-4 7 26,1 3 6,0 2-12,0 4-32,2 2-13,4-1-10,0 1 0,0-3 0,3-1-1,7-5-8,5-4 8,0-4 0,4-3 1,-1 0 25,2 0 8,-2 0 31,-2-3 17,-2 1-12,-4 0-20,-3 2-34,-1 0-6,-3 0-9,1 4 1,-3 4-1,-1-1 10,0 3-10,0 0 6,0 0-5,0 0-1,-6 0-9,0-1-24,-2-1-15,1-1-35,-3 0-10,2-3-42,2 0-72,-2-4-90,1 0-70,3 0-274</inkml:trace>
  <inkml:trace contextRef="#ctx0" brushRef="#br0" timeOffset="150438.7346">28029 12204 814,'0'0'318,"0"0"-87,0 0-13,0 0-20,0 0-21,114-57-23,-78 40-32,-3-1-29,-4 2-39,-7 2-26,-6 4-13,-5 3-9,-5 3-5,-5 2-1,-1 2-30,0 0-116,0 2-96,0 9-50,-7 3-65,-4-2-187</inkml:trace>
  <inkml:trace contextRef="#ctx0" brushRef="#br0" timeOffset="151550.644">25362 14569 208,'0'0'284,"0"0"-132,0 0-80,0 0 1,0 0-18,0 0-4,0 0 7,-16 0 33,16 0 10,0 0-17,0 0 0,0-1-19,0-2-24,0 2-2,0-2 19,0-1 8,0 0-5,0-1-16,5-2-3,8-2-11,2-1 2,6-3-8,3 1-10,-3 1-3,-1 2-11,-3 3 0,-2 3-1,-6 1-13,-2 2-76,-1 0-101,-6 3-16,0 5-44,0 1-117</inkml:trace>
  <inkml:trace contextRef="#ctx0" brushRef="#br0" timeOffset="151801.4113">25404 14709 515,'0'0'228,"0"0"-121,0 0-4,0 0 22,0 0-29,0 0-38,102-63-25,-78 47-17,1 1-16,9-11-62,-4 5-157,-5 0-445</inkml:trace>
  <inkml:trace contextRef="#ctx0" brushRef="#br0" timeOffset="152488.522">26003 14074 588,'0'0'219,"0"0"-35,0 0-56,0 0 10,0 0-44,0 0-8,0 0 2,3-21 10,4 11-22,-1 0-14,2-1-8,-1 1-19,2-1 4,-3 1-10,-2 3 6,-1 0-1,0 4-6,-3 0-1,0 3-3,0 0-4,0 0-11,0 0-8,0 0-1,0 9 0,0 0 2,2 3-1,1 2 5,0 3-5,3 1-2,0 1 2,1 1-1,2 0 0,0 0-1,0-2 0,-1 0-14,-2-3-10,1-2-3,-1-4-1,-3-2-4,1-1 0,-2-3-27,-1-2-45,1-1-42,-2 0-38,0 0 12,0 0-23,0 0-31,0 0-347</inkml:trace>
  <inkml:trace contextRef="#ctx0" brushRef="#br0" timeOffset="152742.8877">26055 14305 162,'0'0'580,"0"0"-349,0 0-108,0 0-9,0 0 37,0 0-2,0 0-31,98-61-23,-63 36-10,3-1-5,-2 2-20,-2 1-29,-5 4-21,-8 6-9,-5 4-1,-7 6-50,-4 3-144,-5 0-89,0 6 17,0 2-90</inkml:trace>
  <inkml:trace contextRef="#ctx0" brushRef="#br0" timeOffset="153599.3378">26210 14503 173,'0'0'335,"0"0"-117,0 0-87,0 0 4,0 0 14,0 0-13,0 0-25,-5-10 8,5 4-4,-1 2-13,1-4-5,0 1-21,0-2-22,0-1-30,0 1-13,5-3-3,5 2-7,2 0 6,-2 0 8,1 5 3,-1 1 1,-2 1-5,-2 3-3,0 0-10,1 0-1,-1 11 0,-1 3 8,1 5-7,-2 0 5,-2 4-4,-1 0 5,-1 2-7,0 1 0,0 0-9,-7 1-10,-3 0-24,0-3 29,0-4 13,2-5-11,2-3-3,2-4 2,0-2-2,2-3 8,2-2 4,0 0 3,0-1 3,0 0 3,0 0-5,0 0 5,0 0-5,0 0 8,0 0 3,0-2-1,10-7 3,1-3 1,5 0 4,1-1-7,2 0-1,-1 1 6,-2 2-1,-1 3-4,0-1 1,0 4 5,0-2 9,-2 0-5,2 0 1,-4 1 1,-4-1-3,-1 4-3,-3-2-4,-2 2-3,-1 2-11,0-2 0,0 2-70,0-4-87,0-2-176,0 0-281</inkml:trace>
  <inkml:trace contextRef="#ctx0" brushRef="#br0" timeOffset="154631.075">26870 14052 696,'0'0'203,"0"0"-9,0 0-13,0 0-33,0 0-6,0 0-8,-11-81 0,2 63-21,-3-5-21,0-2-14,-1-3-23,-4-5 8,2-1-14,-2 1-16,3 0-4,2 8 14,5 6-24,2 6-2,2 8-11,3 3-5,0 2-1,0 0-1,0 0-11,0 4 6,2 9 5,7 6 1,1 6-1,3 3 1,3 5 1,0 2 0,-1 3-1,1 1 0,1 0 0,-3-2 5,0-4-5,1 0-1,-3-6 1,1-3 0,-1-8-6,0-2 6,1-4-7,0-2-9,-3-4 5,0-3-5,-1-1-36,2 0-17,1-1-32,7-18-107,-4 4-196,0-1-267</inkml:trace>
  <inkml:trace contextRef="#ctx0" brushRef="#br0" timeOffset="155352.3108">27068 13884 728,'0'0'275,"0"0"-35,0 0-52,0 0 25,0 0-37,0 0-40,0 0-39,56-65-25,-45 62-23,-2 3-20,3 0-4,-3 4 3,3 10-10,1 4-2,-1 1-4,1 1-11,-2 3 1,-2-3 7,0-1-9,-3-4 1,-3-2 6,-2-3-7,1-4 1,-2-4 1,1 0-1,-1-2 0,2 0 10,-1 0-1,2-4 12,0-6-8,5-5-7,-1-3-6,1-4 7,2-4 0,0-3 0,1-1 1,0 3-2,-1 4 1,-1 5-7,-2 7 10,1 4-2,-4 5-1,1 2-8,1 0-6,0 7 6,1 7 1,2 3 1,-1 2 4,-1 4-5,-1-1 1,1 0-1,-1-2 0,0-1 0,0-4-1,3-4 1,0-4 0,0-2 0,4-5 7,3 0 29,1-6 3,3-7-9,1-2-11,-1-2-3,-1-1-6,-3 5-10,-6 1 4,-1 4-5,-3 4-1,-4 2-36,-1 2-92,-1 0-156,0 0-205,0 0-67,0 3-586</inkml:trace>
  <inkml:trace contextRef="#ctx0" brushRef="#br0" timeOffset="162712.3203">27994 13362 512,'0'0'170,"0"0"-72,0 0-17,0 0-1,0 0-1,0 0-1,-4 0-3,2 0-17,2 0-4,0 0-11,-1 0 4,1 0 8,0 0 23,-2 0-8,2 0-15,-1 0-21,1 0-11,0 0-5,0 0-2,0 0 4,0 0 15,-2-2 6,2 2 5,0-1-2,0-2-24,0 0-4,0-1-1,0-1-9,0-2 0,0 0 3,5-1-8,2 0 4,2-1-5,2 1 9,-2 1 1,0 1 0,-2 2 1,2 1-5,-3 1-6,-1 2 5,-1 0-5,-1 0-6,0 0 6,1 8 9,-2 3-2,-2 2-5,0 2-1,0 2 2,0-2 3,0 1-6,0-2 0,-4-4 0,2-2-1,1-3 0,1-3 0,0 0 0,0-2 0,0 0 0,0 0-1,0 0 1,0 0 0,5-4 0,3-2 1,-1 2 0,1 1-1,1 0 1,-2 3-9,1 0 9,-1 0 1,2 0-1,-2 0 1,1 9 0,-3 2 0,-2 3 0,-3 2-1,0 5 5,0-3-4,-2 2-2,-5-4-2,-4 2 2,-2-3 1,2-2-13,-2-2 13,2-1 1,2-3 0,2 0 5,-2-2-6,5-2 0,1 0 0,0-3 2,-1 0-1,3 0 8,-2 0-9,-2 0 1,1 0-1,3 0-5,-2 0 5,3 0 0,-2 0-10,2 2-61,0 2-71,0-3-28,0 2-96,0 0-71,0-3-432</inkml:trace>
  <inkml:trace contextRef="#ctx0" brushRef="#br0" timeOffset="163395.8413">28263 13225 499,'0'0'252,"0"0"-13,0 0-76,0 0-17,0 0 26,0 0 14,0 0-14,-9-36-46,8 36-37,-1-2-17,2 2-11,-1 0-20,1 0-19,0 0-12,-2 4-8,2 12-2,0 4 6,0 3 0,0 7-5,0 4 0,3 1 1,4 2-1,1 0 5,-1 0-6,-1-3 0,3-1 0,-1-5-1,-1-5-5,1-4 7,-2-5-2,-1-4 1,0-3-1,0-4-5,-4 0-11,1-2-13,-1-1-13,1 0-10,-2 0-9,1 0-52,-1-4-130,0-12-60,0 1-80,0-1-338</inkml:trace>
  <inkml:trace contextRef="#ctx0" brushRef="#br0" timeOffset="164000.0239">28448 13274 573,'0'0'237,"0"0"-94,0 0 32,0 0 14,0 0 4,0 0-27,0 0-34,3-21-30,-3 21-23,0 0-19,0 0-26,0 0-12,-2 1-15,-4 6-5,-2 4 4,0 1-6,2 1 1,3 2-1,3 0-7,0-1 6,0 1-13,8-5 12,5 0 2,5-3-2,3-3 1,1-1 1,2-2 0,0 1 0,-2 1 6,-5-1-4,-1 2-1,-5 3 0,-4 2 0,0 0 0,-4 3 5,-1-2-5,-2 1 10,0 1-3,0 2 0,-10 0-7,2-2 5,-1 0-5,0-2 0,0-3-1,3-1-33,0-1-42,2-2-27,1-2-47,-3 1-48,1-2-65,1 0-34,-1 0-227</inkml:trace>
  <inkml:trace contextRef="#ctx0" brushRef="#br0" timeOffset="164398.3088">28388 13295 570,'0'0'244,"0"0"-84,0 0 18,0 0 12,88-62 10,-54 38 17,-1 4-51,-1-3-72,-6 7-26,-4 2-15,-6 4-29,-6 4-15,-1 2-9,-3 4 0,-3 0 0,0 0-31,-1 0-48,-2 6-19,1 0-41,-1 3-54,0 4-61,0-2-39,0-1-88</inkml:trace>
  <inkml:trace contextRef="#ctx0" brushRef="#br0" timeOffset="165450.2938">28849 13108 550,'0'0'189,"0"0"-49,0 0-29,0 0-5,0 0-47,0 0 2,0 0 14,-8-2 24,6 2 4,1 0-6,-1 0-6,-1 0-5,1 4-15,-1 6-24,0 6-15,0 3-14,2 7 5,-1 7 4,2 6-7,0 5 8,0 9-11,0 5 1,6 16-6,-1-7-5,-1 5-5,0-3-1,-1-11 0,2 3 5,0-8-5,-1-10-1,1-11 0,-1-9 0,-1-9 1,0-5-1,0-7 0,-2-2 0,1 0 1,-2 0-1,1-2 0,1-7-68,3-5-104,-2 1-151,-2 0-208</inkml:trace>
  <inkml:trace contextRef="#ctx0" brushRef="#br0" timeOffset="166973.8059">29163 13602 324,'0'0'173,"0"0"-4,0 0-39,0 0-8,0 0-10,0 0-2,0 0-21,-7-12 13,6 6-5,1 0-16,0 0-9,0-2 0,0-3-3,0 2-30,0-1-2,0 0-6,3-2 14,3 4-13,-1 1-10,1 1-13,-3 4-8,1 2 4,-3 0-5,1 0 0,1 1 0,0 11 1,1 1 6,-2 6-6,-1 0 2,-1 5 2,0 1-4,0 1 4,-3-1-4,-3 1 0,0-3-1,2-4 1,1-3 0,2-6-1,1-4 1,0-4-1,0-2-8,0 0 8,10-2 17,5-7 14,6-5-8,2 0-5,0-2-11,-1 2 8,-4 1-3,-4 5-11,-5 1 1,-4 2 4,-3 3-6,-2 2-19,0 0-58,0 0-119,-12 0-112,2 0-51,-2 1-182</inkml:trace>
  <inkml:trace contextRef="#ctx0" brushRef="#br0" timeOffset="167357.4233">29338 13387 620,'0'0'228,"0"0"-1,0 0-57,0 0 17,0 0 24,0 0-2,0 0-65,6-27-29,-6 27-37,2 0-44,0 12-17,2 6 6,1 6 4,1 3-12,1 7-3,-1-1-4,0 0-8,0 3 0,0-2 0,3-4 0,-5-3-1,2-6-24,-1-6-45,-1-3-9,2-7-27,-3-4-54,0-1-82,5 0 31,-2-6-60,1-7-222</inkml:trace>
  <inkml:trace contextRef="#ctx0" brushRef="#br0" timeOffset="167873.7258">29586 13418 573,'0'0'250,"0"0"-61,0 0 0,0 0-12,0 0 12,0 0-39,0 0-45,2-10-26,-2 11-36,-5 8-11,-2 2 6,-1 3-6,2 2-16,2 1-8,2 1-8,2-1 0,0-1 0,3-2-1,6-3 0,5-2-5,1-5 6,2 0 1,2-2 1,-2-1 5,0 0 6,1 1 2,-5 0-2,0 1-2,-2 0-3,-2 3-7,0-1 6,-3 3-6,-2 4-1,-4-2 2,0 6 8,0-1 0,-3 1-8,-7-1-2,0-2 0,-1-1-13,3-2-28,3-3-14,0-2-48,4-4-104,-1-1-62,1 0 12,-1-3-113</inkml:trace>
  <inkml:trace contextRef="#ctx0" brushRef="#br0" timeOffset="168129.5513">29545 13400 727,'0'0'258,"0"0"-33,0 0-14,117-84 3,-76 62-59,-4 5-97,-7 6-58,-9 10-12,-7 1-199,-7 7-142,-6 4-299</inkml:trace>
  <inkml:trace contextRef="#ctx0" brushRef="#br0" timeOffset="173192.8476">29404 12641 348,'0'0'534,"0"0"-311,0 0-67,0 0-51,0 0 11,0 0-41,0 0 13,-1 0 5,1 0 11,-2 0-12,2 0-17,0 0-1,0 0-22,0 0-20,0 0-17,0 0-14,0-2-1,5-2 0,8-4 8,7-5 20,5-1-8,3-3 0,0-2 1,0 2-6,-2 2-2,-2 1-1,-5 1-3,-5 5-9,-2 1 0,-5 2 0,-4 4-9,-1 1-38,-2 0-69,0 0-4,0 6-73,0 9-45,-9-1-66,-1-1-70</inkml:trace>
  <inkml:trace contextRef="#ctx0" brushRef="#br0" timeOffset="173509.9358">29530 12700 185,'0'0'244,"0"0"-44,0 0-50,0 0-21,0 0-32,0 0 20,0 0-10,0 18-19,3-18-18,3 0 56,1 0 2,5 0-10,1-10-26,7-2-20,2-2-15,1-4-14,2-1 8,0-1 12,-1 2 14,-6 4-31,-5 2-28,-2 5-17,-5 3-1,-1 2-51,2 2-124,-1 0-169,-3 0-248</inkml:trace>
  <inkml:trace contextRef="#ctx0" brushRef="#br0" timeOffset="174417.3122">30101 12041 540,'0'0'211,"0"0"-44,0 0-10,0 0 28,0 0-11,0 0 2,0 0-38,13-65-47,-8 58-19,-1-2-26,4-1-15,2 0 0,1 1 8,-1-1-8,4 0 12,-2 0 3,-1 2-4,-2 1-5,-4 1 0,-1 2 2,-2 0-7,-1 3-11,-1 1-7,0 0-6,0 0-8,0 0 0,0 0-9,0 0 9,0 5-1,0 6 0,4 2 1,0 2 0,-1 3 0,0 4 0,1-1 1,1 0-1,1-2 2,-2 0-2,3-2-12,-2-3-31,-2-2-31,0-3-44,-3 0-36,0-2-103,0 2-76,0-5-51,-5 2-260</inkml:trace>
  <inkml:trace contextRef="#ctx0" brushRef="#br0" timeOffset="174654.6536">30185 12187 230,'0'0'269,"0"0"-75,0 0-38,0 0 18,0 0 7,0 0-7,0 0 16,34-15-47,-13 2-45,2-1-16,0 0-28,-1 1-24,-1 1-20,-6 2-9,0 3 7,-6 2-8,-3 3-9,-3 2-81,-1 0-164,-1 1-61,-1 5-67</inkml:trace>
  <inkml:trace contextRef="#ctx0" brushRef="#br0" timeOffset="175318.4263">30283 12371 713,'0'0'302,"0"0"-51,0 0-53,0 0-23,0 0-38,0 0-19,0 0-38,5-38-18,5 30 2,-1-1 5,2 2 0,-1 0-7,-1 2-23,0 3-21,-2 2-11,1 0-7,-2 0 0,0 5-1,0 9 2,-2 0-1,-1 6 8,-3 3-7,0 1-1,0 3-9,-6 1 7,-3 2-14,0 1-3,0-1-36,0-1 40,2-5 2,2-4 7,4-6 6,1-5 0,0-3-1,0-4-8,0-2 1,3 0 8,9-8 27,7-6-2,5-2-9,3-4-8,-3 1-7,0 1 0,-2 2-1,-5 3-1,-1 1-34,-3 3-122,2-4-125,-4 1-232,-4 2-334</inkml:trace>
  <inkml:trace contextRef="#ctx0" brushRef="#br0" timeOffset="176285.3639">30695 12112 508,'0'0'276,"0"0"-88,0 0-23,0 0-15,0 0-18,0 0 18,0 0-15,26-29-35,-26 21-17,0-3-24,0-6-8,0-1-1,0-4 5,0-3-13,-7-4-17,-2-1-15,0-2-9,-2 0 18,-2 4-10,4 4-8,1 8 12,2 6-11,3 4 4,1 5-6,2 1-14,0 0 14,0 0 0,-1 0 0,1 0 0,-2 0-6,1 6 6,1 4 1,0 3-1,0 6 1,0 3-1,1 5 2,7 2-1,3 0 2,0 2-2,3 2 0,0-1 0,1-1 0,0 0 1,0-4-2,0-2 0,-2-6 0,2-4-1,-3-4-1,-1-4-6,-3-2 8,-1-5-2,-3 0-7,1 0-28,1 0-47,-1 0-77,1-5-140,0-2-182,-3 1-331</inkml:trace>
  <inkml:trace contextRef="#ctx0" brushRef="#br0" timeOffset="177033.9239">30912 11947 487,'0'0'276,"0"0"-77,0 0-41,0 0-16,0 0-16,0 0-1,0 0-19,32-22-23,-29 22-42,0 0-21,1 6 2,1 4-1,1 5-5,1 1-5,-1 3-9,-1-1 7,1 2-9,-2-3 0,2-2 1,-3-4 8,0-5-9,-1 0 0,-1-4 0,1-1 6,-2-1 7,1 0 27,1 0 22,1-4-14,-2-7-22,4 0-13,-1-5-1,3-3 1,-1-3-1,2 0-2,0-1-2,-1 1-1,-1 4 6,-3 6-4,0 3 4,0 4-5,-2 2 4,1 2-6,-1 1-6,1 0 0,2 0-6,2 0 6,0 8 5,2 3-5,1 3 0,-1 3 2,0 2 0,-2-1-1,2 0 0,-4 0 5,3-2-6,-2-5 0,1-1 1,0-6-1,1-2 2,7-2 8,1 0 12,4-10 12,5-1-12,-5-2-10,1 1-10,-6 3-1,-6 3-1,-4 2-8,-2 3-79,-2 1-98,0 0-200,0 0-279</inkml:trace>
  <inkml:trace contextRef="#ctx0" brushRef="#br0" timeOffset="180449.2857">31430 11478 232,'0'0'374,"0"0"-185,0 0-88,0 0-4,0 0-7,0 0-1,0 0 6,17-19-10,-13 13-4,1 0 6,2 0-17,-2-2 3,-1-1 1,2 0-3,-1 0-11,1-3-8,-2 2-21,0 2-2,-1 1-1,-1 0 4,-1 2-4,-1 3-6,0 0-6,2 0-2,-2 2-14,0 0 1,0 0-1,0 0 0,0 0-1,0 0-10,1 0 4,2 10 4,0 2 3,2 4 0,1 3 0,-2 1 1,2 3-1,-1-1 2,-1 2-1,1-1 0,-2-3 0,1-2-1,-1-4 0,-2-3-1,1-5-8,-2 0 0,2-4-4,-2 0-15,0 0-20,0 2-19,0-1-37,0-1 6,0 3-28,0 0-10,0 1 8,0 0 21,0 2-2,-2 0-6,-3 1 24,-2-1-11,1-1-7,0 2 37,-1-1 15,1-2 18,-1 0 39,0-1 5,4-2 51,-1 0 36,2-3 19,1 0-1,-1 0 3,2 0 11,0 0-2,0 0 0,0-1-31,0-5-33,11-3-43,7-3-4,4-3 10,4 2-1,2-3 2,-3 1-15,-3 4-6,-5 0-1,-4 3-26,-7 2-30,-3 2-56,-3-3-56,0 1-98,0 1-428</inkml:trace>
  <inkml:trace contextRef="#ctx0" brushRef="#br0" timeOffset="180954.2703">31727 11439 626,'0'0'257,"0"0"-46,0 0-47,0 0-66,0 0-8,0 0-29,0 0-26,0-5-21,0 5-13,0 0-1,0 0 6,0 0 1,2 0-6,-1 0 6,1 0 5,1 0 18,1 0 39,-3 0-11,2-4-14,-1-2 0,0 2-13,-2 2-17,1-1-8,-1 2-5,0 1-1,0 0-61,0 0-120,0 6-91,-5 2-98</inkml:trace>
  <inkml:trace contextRef="#ctx0" brushRef="#br0" timeOffset="181689.197">31847 11269 667,'0'0'238,"0"0"-19,0 0-38,0 0-36,0 0-17,0 0-37,0 0-41,0-3-19,0 3-18,0 3-3,0 6 0,0 2 0,0 3 1,0 1-10,0 2 8,0-1-9,0 1 1,0-4-1,0-5 1,0-1-1,0-5 0,0 0 0,1-2 15,5 0 26,6 0 4,-2-4-7,1-2-11,2 2-11,-2 1-1,-2 2-6,1 1-8,-2 0 1,2 0-2,2 1 2,-2 8-2,4 3 1,-4 2-1,-2-1 0,-1 1 1,-1 0 6,-3 0-7,-2 0 2,-1-1-2,0-3 0,0 0 0,-3-4 0,-7 2 0,0-2 7,-2-2-7,-3 0 0,3-2-1,-1-1-1,5 1 1,4-2 0,0 0 0,4 0 0,0 0 0,0 0 1,0 0-22,0 0 2,4 0 1,2 0 8,1 0-59,-2 0-100,-1 0-93,-4 0-102,0 3-290</inkml:trace>
  <inkml:trace contextRef="#ctx0" brushRef="#br0" timeOffset="182229.085">31857 11290 91,'0'0'547,"0"0"-358,0 0-33,0 0-11,0 0-24,0 0-8,0 0 2,51-39-2,-31 31 8,6-6 6,4 0-8,4-4 1,2-1 16,1-2-5,-1 1-42,-5 4-29,-5 0-22,-9 6-17,-6 4-8,-5 1-11,-4 3 4,-2 2-6,0 0-7,0 0-63,-6 11-38,-8 1-83,-10 8-109,3-2-206,1-5-38</inkml:trace>
  <inkml:trace contextRef="#ctx0" brushRef="#br0" timeOffset="185462.5033">26373 15973 561,'0'0'176,"0"0"-37,0 0-48,0 0-14,0 0-31,0 0-14,0 0 4,-3-8-11,3 6 17,0 1 10,0 0-2,0-1-16,0 1-4,0-1-1,0 2-6,0 0-11,0 0 1,0 0-4,0 0-8,0 0 7,0 0-7,0 0 11,0 0 2,0 0 2,0 0-3,0-1 0,0-2-7,0-1 10,10-1 3,2-4 9,3-1 1,4-2 10,4 2-4,-1-3-3,-1 1-13,0-2-7,-4 6-2,-6 1-2,-2 2 5,-4 3-12,-4 1-2,-1 1-2,0 0-8,0 0-49,0 0-60,0 3 11,0 6-35,-4 6-34,-5-5-48,0 2-165</inkml:trace>
  <inkml:trace contextRef="#ctx0" brushRef="#br0" timeOffset="185940.1223">26428 16118 212,'0'0'241,"0"0"-104,0 0-37,0 0-6,0 0-2,0 0 15,0 0 6,28-13-9,-16 0 16,6-4-5,4-4 13,1 0 29,1-3-33,1 2-8,-3 6-69,-5 3-11,-2 4-17,-6 6-13,-3 0-4,-3 3-2,1 0-11,-1 0-35,-2 6-51,1 3-105,-2 2-89,0-1-100,-2-4-641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5-02-20T14:55:39.242"/>
    </inkml:context>
    <inkml:brush xml:id="br0">
      <inkml:brushProperty name="width" value="0.05292" units="cm"/>
      <inkml:brushProperty name="height" value="0.05292" units="cm"/>
      <inkml:brushProperty name="color" value="#C00000"/>
    </inkml:brush>
  </inkml:definitions>
  <inkml:trace contextRef="#ctx0" brushRef="#br0">27144 15480 532,'0'0'180,"0"0"-12,0 0-31,0 0 1,0 0-27,0 0-7,0 0-9,0 0-7,0 0 29,0 0-24,0 0-30,0 0-23,-1 0-17,-2 0-14,0 0 10,-2 1-10,0 3-8,-2 1 6,-3 0-7,2 2 1,-1 0 5,-1 2 0,2 0-5,1 1 0,1 3 0,0 3 0,0 1-1,2 1 0,1 2 0,1 0-6,2 4 6,0-1-6,0 0 4,11-3-5,5 1 6,3-5-7,1-3 1,2-4 0,-1-3 5,0-4 1,0-2 1,-2-2-1,-1-11 2,0-2 4,-3-7 2,-3-3 21,-3-3 13,-3-5 26,-6 0-7,0-3-10,-5 3-14,-11 2-7,-4 8-8,-2 3-6,-2 6-15,2 2-1,-1 2-83,1 5-37,0 0-141,7 3-138,4 2-544</inkml:trace>
  <inkml:trace contextRef="#ctx0" brushRef="#br0" timeOffset="538.4996">27448 15475 786,'0'0'249,"0"0"-64,0 0-45,0 0-21,0 0-40,0 0-25,0 0 8,3 8-6,-3-7-18,0 0-22,0 1-6,0-2-9,0 0 13,0 0-7,0 0-7,0 0-6,0 0-145,0 0-118,0-2-320</inkml:trace>
  <inkml:trace contextRef="#ctx0" brushRef="#br0" timeOffset="1128.7337">27615 15423 22,'0'0'99,"0"0"420,0 0-326,0 0-11,0 0-39,0 0-31,0-75-3,0 54-14,0 3 3,0-1-6,3 4-24,2 2-9,-1 3-13,4 1-15,2 2-6,-1 3-7,2 1-1,2 3-8,1 0 0,0 0-3,-2 4 1,1 9-7,-2 2 2,-3 3 4,-2 5-5,-3 1 5,-2 2-4,-1 1 0,0 2-1,-1-1 8,-8 0-9,0-1-1,-1-2-5,2-4 6,2-2-1,1-4-6,2-3-1,2-2-2,1-5-2,0-2 5,0 0-8,0-3 14,0 0-5,0 0-3,3 0-67,1 0-101,-4 0-80,0-5-88,0-1-296</inkml:trace>
  <inkml:trace contextRef="#ctx0" brushRef="#br0" timeOffset="1378.3159">27660 15635 669,'0'0'214,"0"0"-38,0 0-43,0 0-1,0 0 49,0 0 41,0 0-82,64-19-65,-38 2-33,-1-1-6,0-2-13,-2 2-7,-1 2-9,-6 1-5,-3 4 3,-4 3-5,-6 2-90,-3 4-142,0 0-128,-2-1-267</inkml:trace>
  <inkml:trace contextRef="#ctx0" brushRef="#br0" timeOffset="1944.3706">28049 15204 18,'0'0'79,"0"0"487,0 0-358,0 0-13,0 0-25,0 0-44,16-73 9,-16 69 19,0 1-32,0 0-28,-2 2-5,-2 1-46,-3 0-11,3 0-16,-5 0-13,2 9-2,-1 2 1,1 3-2,-2 4 0,1 1 1,1 4-1,2 3 1,1-1-1,2 1 0,2 1-1,0-2 1,0-3-10,3 0 8,6-4-4,2-2 5,4-5-15,1-2 15,4-2-10,0-5 11,1-2 0,3 0 1,-2-7 0,2-7-1,-3-3 1,2-4 33,-4 1 10,-1-3 6,-3-3 21,-3-1-2,-5-2-10,-1-1-8,-6 0-28,0 3-2,-6 5-12,-13 5-9,-6 7 0,-4 4-17,-11 6-132,5 0-93,6 0-494</inkml:trace>
  <inkml:trace contextRef="#ctx0" brushRef="#br0" timeOffset="12049.9471">13142 13933 525,'0'0'199,"0"0"-42,0 0-22,0 0-31,0 0-22,0 0-8,0-1-10,0 1-16,0 0-3,0 0 7,0 0 22,0 0 6,0 0 0,0 0 7,0 0-16,0 0-19,0 0-3,0 0-7,0 0-9,0 0-2,0 0-21,0 0 3,0 0-7,0 0-6,0 0 0,0 1-14,0 6 13,-2 5-11,-2 1 10,-3 7 2,2 3 0,1 3 1,2 4 3,1-3-3,1 1-2,0-2-5,0-5 6,0-3-11,4-5-9,1-6 6,-1-3 1,2-4 9,0 0 4,3-3 8,2-11-2,0-1-6,0-3 6,-5-1-4,4 2-1,-5 4 0,-2 5 1,0 4-2,-3 3 0,1 1-7,-1 0-21,0 2-14,0 11 21,0 3 20,2 0-1,-1 3-4,2-1 0,-1-2-8,2-1-1,2-2-7,-2-2 9,1-2 0,3-4 11,-2-2 2,2-2 0,1-1 1,0 0 5,3 0-4,-1-9-1,-1-4 16,2-4-4,-3-3 23,-1-5-3,-4-4-11,-1 1-8,-1 0-4,-2 3-10,0 5 1,0 4-1,0 5 0,0 4-41,0-1-189,0 2-267,-5 0-644</inkml:trace>
  <inkml:trace contextRef="#ctx0" brushRef="#br0" timeOffset="13035.4828">13391 14234 527,'0'0'130,"0"0"-19,0 0-30,0 0-8,0 0 21,0 0 18,0 0-7,55 7-5,-40-9-23,2-8 29,-1-3 5,2-1-22,-1-6-31,-3-2-23,-2-2-1,-2-1-7,-3 1-21,-4 3 2,-3 5-1,0 6 0,0 3 15,0 6-22,0 1 0,0 0-15,-6 0-7,-3 8 15,3 4 5,-2 2 1,5 3-9,0-1 2,3 3 7,0 0 1,0 0 0,3-1 0,5-1 1,1-3-1,3-4 1,0-1-1,2-6 1,3-2 0,2-1 5,-1 0-6,3-3 8,0-7-6,-3-3 7,0-3-1,-3-4-6,1 1-2,-5-1 0,-2-2 10,-2 4-5,-4 2-4,-2 4 7,-1 2-7,0 1 0,0 5 6,0 1-5,0 0 5,0 3-2,0 0-4,0 0 5,0 0-5,0 0 0,0 0-1,0 0-8,0 9 2,-3 2 6,-1 3 0,0 3 1,1 3-1,3 0 1,0-2-1,0 1 0,8-5 2,2-2-1,0-3 0,2-4 0,-2-4-1,4-1-78,-2-8-192,-6-5-213</inkml:trace>
  <inkml:trace contextRef="#ctx0" brushRef="#br0" timeOffset="13312.5875">13808 13927 498,'0'0'263,"0"0"4,0 0-35,0 0-89,0 0-18,0 0-14,0 0-24,10-21-50,-10 20-24,0-1-13,0 2-64,0 0-125,-9 3-88,-1 2-76</inkml:trace>
  <inkml:trace contextRef="#ctx0" brushRef="#br0" timeOffset="15117.9432">14000 13987 671,'0'0'218,"0"0"-19,0 0-93,0 0-54,0 0-32,0 0-11,0 0-8,-51-3 9,41 10-3,-2 4 2,0 3-3,0 2-5,3 4 1,0 0 0,6 4-1,1-4 0,2 0 0,0-3 0,5-4-1,6-5 1,2-5 0,2-3 17,3 0 9,0 0 18,3-11-6,-4 3 15,0-4 45,-5-1-20,0 3 7,-5 2-23,-2 2-21,-2 2-7,-3 2-10,1 1-4,-1 1-5,0 0-10,0 0-6,0 0-1,0 3 1,0 6-6,-3 4 6,-3 1 1,2 5-1,-2 3 0,1 0 0,-2 5 0,2 0 1,-1 1-1,-1-2 0,-3 1 0,-1-5-19,2-4-3,-3-1-3,3-5-1,0-2-5,2-2 14,-2-4 9,1-1 7,1-3 1,-2 0 0,-1 0 1,-1-7 5,5-5-5,-3-4 0,6-2-1,3-4-2,0-2-15,0-2-8,13 1-2,4 3 3,2 0 3,4 5 14,-1 4 6,4 6-1,-1 1-8,0 0 10,-1 3-1,-1-2 0,0-1-3,-3-1 4,-2-4 7,-2-4-6,1-3 8,-3-4 4,0-3 15,-2-3-14,-3-1-2,-2-3-3,-1-2 48,0 2-44,-3 0-12,-2 5-1,-1 3 1,0 4-1,0 6 0,0 3 0,0 5 1,0 2 0,0 2-1,0 2-11,-1 0-10,-5 0 15,0 8-1,-1 6 6,1 3-1,-2 4 2,-1 1 1,3 4 0,0 1 0,0-1 15,2 2-7,0-1-8,1-2 9,1 1-8,1-2-2,1-2 0,0-6 1,0-1-1,0-5 3,0-2-3,0-6 1,0-2 8,6 0 3,4 0 3,0-1-1,5-9-2,-1-1-6,2-2-6,-1 0 6,0 3-5,-5 1 0,-2 3-1,-2 3 0,0 3-1,-2 0 0,1 0-6,1 12 5,0 1 1,0 3-1,2-1 2,2 1-1,-1-1 1,1-4 0,0-4 0,1-3 1,1-4 0,1 0 0,3 0 0,3-8 14,0-4-2,-1-5 3,0-4 11,-1-4-18,0-8 13,-4-4-13,-4-9-9,-3-5 0,-4-2-11,-2 0-26,0 7 24,0 8 4,-2 12 1,-1 11 8,0 7 1,2 7-1,-4 1-6,0 3-14,-3 12 11,-1 5 7,0 7 2,-1 4 0,2 3 25,4 1-13,-1 1-10,2-1 5,0-1-6,2-3 5,1 0-5,0 0-1,0-3 2,0-1-1,0-2 10,0-6-10,4-5 0,2-3-1,0-2-38,-1-5-49,1-4-122,-2 0-51,-1-8-141,-2-8-588</inkml:trace>
  <inkml:trace contextRef="#ctx0" brushRef="#br0" timeOffset="15628.283">14461 13981 741,'0'0'195,"0"0"-7,0 0-7,0 0 9,0 0-14,97 2-37,-67-4-65,-1-5-33,0-2-13,-5-1-18,-2-1 8,-3 0-12,-5 0-5,-1 0 24,-5 2-5,-2 1 10,-2 3-14,-2 2 3,-2 2-6,0 1-5,0 0-2,0 0-6,0 0-10,0 0 8,0 6-2,-6 2 4,0 1 1,-2 2-1,-2 0 1,4 0 0,0 1 0,3 0-1,3 1-4,0 0 4,0 1 1,8-1 4,2 1-4,3 0-2,-1 0 7,0 0-3,-3 2-2,-3-3 0,-4 0 13,-2 1-13,0-3 6,-2 1-6,-10 0 12,-6-3-13,-11-1-70,3-3-175,4-5-325</inkml:trace>
  <inkml:trace contextRef="#ctx0" brushRef="#br0" timeOffset="16342.5124">15244 13684 1121,'0'0'348,"0"0"-62,0 0-139,0 0-92,0 0-37,0 0-8,0 0 5,-59 69 17,32-31-7,0 7-6,7 4-4,4 2-4,10 0-10,6-2 1,0-4-2,21-4 1,3-5-1,6-10-3,1-8-12,-1-6-39,-2-8 6,1-4-64,-9-10-201,-6-5-223</inkml:trace>
  <inkml:trace contextRef="#ctx0" brushRef="#br0" timeOffset="17303.7883">15335 13786 788,'0'0'302,"0"0"-107,0 0-87,0 0-4,0 0 26,0 0-33,0 0-47,66-11-27,-62 27 2,-2 9 0,-1 5-2,-1 2-11,0-1-3,0-1-8,-1-4 5,-5-4-5,1-6-1,1-3 8,1-5-8,3-3 0,0-4 7,0-1 5,0 0 4,0-6-10,3-4 7,6-7-11,2-2-1,2-4 5,-1 0-4,-1-3-1,2 4 8,-4 3 0,1 6 2,-3 4-3,-1 3-7,2 3 0,-1 3-1,-1 0 1,0 0-1,0 0 0,-3 6-5,0 3 5,-1 4 1,-1 4 0,2 1 0,-3 3 0,1 0-1,-1-2 1,0 1-1,2-3 1,-1-1-1,1-4 1,1-2-1,2-2 1,2-5 0,3-1 0,1-2 6,2 0 3,4-2-4,-2-8-4,3-2 8,-5-3-1,2-2 0,-5-2 1,2-2-1,-6-2-8,0 1 5,-3 0-5,-3 1 0,0 6-1,0 4 1,0 2 1,0 4-2,0 5-2,-7 0-6,-1 0 2,-2 0 6,-1 12-1,1 2 0,0 4-7,4 5 1,3-3 7,3 1 1,0-1-1,0-2 0,10-2-1,5-3 2,0-3 0,4-3 0,-1-3 7,2-3-8,-1-1-68,0-1-149,-2-10-116,-5-2-195</inkml:trace>
  <inkml:trace contextRef="#ctx0" brushRef="#br0" timeOffset="17904.7816">15886 13864 1023,'0'0'290,"0"0"-39,0 0-48,0 0-72,0 0-66,0 0-42,0 0-21,18 42 14,-18-25-15,0 1 10,0-1-10,0-1 4,-3-3-5,1-3-1,2-4 0,0-2 0,0-4 0,6 0 1,8 0 0,-1-5 11,3-6-10,-1 3-1,0-4 6,-4 3-5,-4 2 5,-1 2-5,-5 3-1,-1 2 0,0 0 0,0 0-24,0 10 24,0 3 0,0 3 0,0-1 0,0 1 1,0-2-1,0-2 0,0-2 0,6-3 0,4-2 1,0-2 0,5-3 10,0 0-2,1 0 7,2-5 5,-3-6 13,0-3 28,-3-3-5,-3-3 13,-3-4-26,-2-1-17,-4-4-17,0 0-10,0-1 1,0 5-1,-9 1 0,2 5-70,-1 5-94,-2 0-79,4 4-160,2 3-304</inkml:trace>
  <inkml:trace contextRef="#ctx0" brushRef="#br0" timeOffset="18323.7334">16243 13591 664,'0'0'360,"0"0"-66,0 0-52,0 0-19,0 0-38,101 70-34,-82-37-26,-2 7-63,-8 9-25,-9 1-12,0 3-13,-16 2-3,-9-2-8,-6-4 1,-1-3-1,3-8 1,2-6 7,6-7-9,6-4-47,5-7-80,4-5-44,6-9-163,0 0-231,1-7-331</inkml:trace>
  <inkml:trace contextRef="#ctx0" brushRef="#br0" timeOffset="19951.5189">16554 13839 87,'0'0'589,"0"0"-431,0 0-66,0 0-38,0 0-1,0 0-7,0 0 12,57 0-3,-38 0 9,2-5 1,2 1-10,2-2-10,0 2 12,1 0-2,-3 3-32,-3 0-17,-4 1-6,-5 0 0,-5 0-73,-6 0-53,0 5-32,-11 0-46,-2-2-170</inkml:trace>
  <inkml:trace contextRef="#ctx0" brushRef="#br0" timeOffset="20219.1038">16596 13958 29,'0'0'48,"0"0"530,0 0-418,0 0 5,0 0 7,0 0-13,0 0-19,70 8-18,-43-8-26,4 0-35,1-2-27,0-2-20,1 2-8,-3-1-6,-2 2-98,-4 1-88,-6-4-85,-6 1-79,-6-1-369</inkml:trace>
  <inkml:trace contextRef="#ctx0" brushRef="#br0" timeOffset="20877.5908">17221 13666 248,'0'0'256,"0"0"-77,0 0-21,0 0-39,0 0-38,0 0 10,0 0-7,25-27-20,-14 13-2,2 3-27,-1-3 10,1 1 4,-2 2-2,-2 0-8,0 2 10,-3 2 65,-2 3-70,-2 3 4,-1-2-20,-1 3-8,0 0-20,0 3-6,0 9 5,0 5-5,-6 3 6,2 3 3,-3 5 3,2-1-6,1-1-1,-1-1 0,2 1 1,0-3 6,0-3-6,0 1-1,-3-3-40,3-2-89,-3-4-32,-6-2-32,1-4-99,1-5-200</inkml:trace>
  <inkml:trace contextRef="#ctx0" brushRef="#br0" timeOffset="21067.5694">17170 13879 24,'0'0'1,"0"0"244,0 0 87,0 0-88,0 0-43,0 0-53,0 0-12,53 12-51,-25-14-2,2-3-31,3-1-25,-1-1-11,0-2-12,-4 1-4,-4 0-71,0-12-74,-8 4-131,-3-3-213</inkml:trace>
  <inkml:trace contextRef="#ctx0" brushRef="#br0" timeOffset="21401.2674">17564 13589 519,'0'0'280,"0"0"19,0 0-93,0 0-31,0 0-34,0 0 2,0 0-30,3-16-50,-6 20-40,-4 10-7,-4 5 23,0 4 13,1 3 0,1 5-14,2 3-16,0 6-4,1 2-9,0 4-8,-1-3 0,0-1 11,1-4-12,0-2-27,3-8-19,0-7-16,2-5-5,1-6-8,0-6-80,6-4-87,6-3-89,1-8-256</inkml:trace>
  <inkml:trace contextRef="#ctx0" brushRef="#br0" timeOffset="22147.8144">17723 13799 719,'0'0'229,"0"0"8,0 0-57,0 0-29,0 0-37,0 0-55,0 0-25,-5-16-25,-7 26-1,-3 5 4,2 3 4,-1 3 3,-1 1-12,5 0-6,0 2 0,5-5 0,2-3 0,3-4 0,0-2 1,5-2-1,8-4 0,3 1 8,4-4-8,-1 0-1,-3 3 1,-1-2 0,-3 3 0,-3 1-1,-3 0 0,-2-1 0,-2 3 0,-2 1 0,0 1 1,0-2-1,-7 2 1,-2-2 0,0 1 0,-3 0 0,1-1 1,1-1-2,0-3-45,1 1-75,0-5-67,1 0-77,1 0-82</inkml:trace>
  <inkml:trace contextRef="#ctx0" brushRef="#br0" timeOffset="22483.7785">17713 13789 474,'0'0'314,"0"0"-127,0 0-8,0 0-2,0 0 0,101 2-10,-73-2-28,-3 0-51,-3 0-40,-5 0-29,-4 0-17,-7 0-2,-3 0-6,-3 0-115,0 4-132,-4-2-53,-5-2-285</inkml:trace>
  <inkml:trace contextRef="#ctx0" brushRef="#br0" timeOffset="24617.1789">18321 13797 39,'0'0'555,"0"0"-340,0 0-3,0 0-44,0 0-22,0 0 21,0 0-7,41-2-33,-34-3-36,1 4-27,1-5-15,0 0-6,4-2 0,-2 0-12,4-2-6,-3-1 6,2-3-6,-1-3-6,-1-3-3,1-4-4,-1-1-10,-3-4-2,0 2 0,-5 4 0,-1 3-1,-1 7 1,-2 4-6,0 4-9,0 2-7,0 1-13,-9 2-5,-3 0 22,-3 0-20,-3 3 28,-1 7-5,-1 3 2,3 1-1,3 5 8,3 2 1,4 4 5,7 4 0,0 2-7,13 5 7,10 0 0,6-3 2,6-2-1,-1-7 6,1-6-7,-1-6 1,-3-7 0,-1-5 10,-3 0-10,-2-5 7,-3-7-7,-5-1-1,-3-4-22,-1 4-76,-4 0-88,-3-4-105,0 4-59,-4 4-333</inkml:trace>
  <inkml:trace contextRef="#ctx0" brushRef="#br0" timeOffset="26339.3652">18692 13171 32,'0'0'134,"0"0"386,0 0-327,0 0-61,0 0 8,0 0-56,0 0-17,-15-27-19,11 26-8,-2-2 8,0 0 13,-2 0-26,0 1 0,0 0 9,0 0-18,1 2-9,-3 0-11,-1 0-6,0 0 1,-2 0-1,1 6 1,-1 4-1,-1 1 0,-2 5 0,4 2-1,0 5 0,0 1 0,5 1 1,2 3-1,4-3 0,1-2 0,0 0 0,3-5 1,7-3-1,3-7 1,1-4 0,4-4 1,-1 0 0,2-2 9,1-10 2,0-2 14,-1-5 42,0-3 25,-3-2-22,-4-3-27,-1 0-17,-6 1-11,-3 2-16,-2 5 0,0 7 0,-2 4-36,-6 7-124,-8 1-185,1 0-67,2 0-527</inkml:trace>
  <inkml:trace contextRef="#ctx0" brushRef="#br0" timeOffset="26767.5367">18841 13264 777,'0'0'175,"0"0"-4,0 0-83,0 0-26,0 0-14,0 0-16,0 0-12,6 8 1,-6-5-11,0 0 3,0-3-6,0 0 3,0 0 5,0 0-2,0 0 35,0-1-25,0-5-23,0-4-48,0 3-107,0-1-191</inkml:trace>
  <inkml:trace contextRef="#ctx0" brushRef="#br0" timeOffset="27389.6759">19002 13144 637,'0'0'126,"0"0"-3,0 0-67,0 0 5,0 0 43,0 0-4,0 0-21,51-59 0,-43 57-11,-2-2-4,1 3-25,3 1-11,-2 0-11,-1 0-4,1 3-4,-1 7-9,-4 5 7,-3 5 2,0 2-8,0 5 5,-10 1-4,-2 1 6,-2-1-6,1-3-1,3-2-1,2-4 1,2-6 1,3-3-1,3-4-1,0-3 1,0-3 36,13 0 82,4 0-16,2 0-45,4-3-30,-2-3-15,0 2-13,-2-1 1,-7 3-1,-3-1 0,-9 0-64,0-1-237,0-2-269</inkml:trace>
  <inkml:trace contextRef="#ctx0" brushRef="#br0" timeOffset="27879.3972">19352 13050 136,'0'0'164,"0"0"210,0 0-147,0 0-64,0 0-52,0 0-48,0 0 5,-20-3 3,8 3-28,0 6-28,0 6-5,-3 2 3,0 4-13,1 4 0,1 3 2,3 2 7,6 1-9,2 0 1,2-3 0,0-3 0,3-3 1,7-7-1,3-2 0,0-6 56,8-4 102,1 0 0,3-1-37,2-10-35,-2-2-16,-2-4 16,-4-5 2,-3-1-30,-5-7-31,-6-3-15,-5 0-11,0-1-1,-15 3-1,-9 4-22,-1 7-76,-2 8-41,-8 8-90,7 4-286,6 0-196</inkml:trace>
  <inkml:trace contextRef="#ctx0" brushRef="#br0" timeOffset="29391.0153">19613 13498 436,'0'0'514,"0"0"-301,0 0-45,0 0 6,0 0-43,0 0-20,0 0-27,-20-30-7,11 30-45,-4 0-16,-5 10-15,-7 14-1,-4 8-1,1 11 1,0 10 0,6 7 1,8 3 0,9 0 0,5-1 0,8-10-1,14-7 0,3-11-1,4-9-22,-1-10-52,0-8-18,7-7-49,-9-7-122,-6-8-130</inkml:trace>
  <inkml:trace contextRef="#ctx0" brushRef="#br0" timeOffset="29794.4955">19772 13519 755,'0'0'259,"0"0"11,0 0-103,0 0-51,0 0-43,0 0-44,0 0-13,5 28 12,-13-6 3,-1 6 7,-2 3 0,0 2-25,2 2-3,2-3-2,1-1-8,4-5-1,2-6 1,0-6 0,0-5 0,0-3-2,0-4-48,0-2-78,3-9-71,0-6-106,0-7-198</inkml:trace>
  <inkml:trace contextRef="#ctx0" brushRef="#br0" timeOffset="30056.7934">19736 13475 36,'0'0'80,"0"0"491,0 0-398,0 0-50,0 0-26,0 0-18,0 0 4,71 0-25,-46 0 4,2 0-15,-2-3-23,-2 1-8,-4 0-15,-7 2-1,-3 0-21,-9 0-109,0 0-136,-2 0-121</inkml:trace>
  <inkml:trace contextRef="#ctx0" brushRef="#br0" timeOffset="30247.4995">19766 13671 602,'0'0'204,"0"0"-22,0 0-52,87-14-58,-59 4-38,-2 3-23,-1-3-11,-1-5-48,-5 4-147,-7 1-369</inkml:trace>
  <inkml:trace contextRef="#ctx0" brushRef="#br0" timeOffset="30818.8559">20106 13580 638,'0'0'217,"0"0"-6,0 0-98,0 0-70,0 0-7,0 0-10,0 0-10,-81 61 2,62-34-10,5 2-2,3 1-5,5-2 0,6-5 0,0-4 0,3-6 0,9-4-1,3-6 10,1-3 12,2 0 30,2-10 2,-1-5 43,0-2-11,-2-2 41,-2-3-32,-6-3-49,-2-3-24,-4 3-12,-3 3-10,0 3 0,-1 4-86,-17 6-161,1 2-52,4 2-357</inkml:trace>
  <inkml:trace contextRef="#ctx0" brushRef="#br0" timeOffset="31169.2975">20221 13572 224,'3'-1'365,"0"-2"19,-1 1-109,-1 1-26,1 0-61,-2 1-52,0 0-51,0 0-49,0 0-30,0 5-6,-2 8 0,-5 3 0,-2 6 2,3 2-1,1 1 0,1-1-1,2-3-14,2-4-44,0-5-33,0-4 12,0-6-17,2-2-4,5 0 5,3-4-29,-2-8-78,1-16-6,-1 3-33,-4 0-287</inkml:trace>
  <inkml:trace contextRef="#ctx0" brushRef="#br0" timeOffset="31525.4082">20247 13531 188,'0'0'261,"0"0"-134,0 0-28,0 0-9,0 0-12,0 0 0,0 0-25,63 14 15,-47-14 36,1 0-31,0 0 19,-1 0 4,-4-1 29,-2-4-7,-3 1-13,-3 2-1,-2 0-35,-2 2-22,0 0-20,0 0-22,0 0-5,-5 8-7,-5 8 7,1 2-6,1 5 4,4 1 1,4 0 0,0 0 0,1-3 1,13-4-1,4-3 1,4-6 8,5-3-8,2-5-48,9 0-127,-6-12-148,-7-3-213</inkml:trace>
  <inkml:trace contextRef="#ctx0" brushRef="#br0" timeOffset="32637.0805">20752 13620 601,'0'0'163,"0"0"-32,0 0-34,0 0 26,0 0-10,0 0-9,0 0-5,68 5 14,-49-8-40,1-4-24,-1 0 19,-3-4-7,-1-2 25,-3 0-15,0-5-23,-5 0-23,-2-1-15,-4 1-3,-1 3-6,0 2 0,0 7-1,-3 2 0,-9 4-12,-2 0-6,-3 2 6,-2 11 0,0 2 3,5 4-4,5 3 3,3 2 3,6 1-4,3-2 11,13-1-1,8-3 1,5-4-1,0-3 1,4-6 0,-3-1-14,-2-5-119,2 0-117,-9-5-75,-4-6-194</inkml:trace>
  <inkml:trace contextRef="#ctx0" brushRef="#br0" timeOffset="32950.2937">21190 13511 708,'0'0'287,"0"0"-82,0 0-115,0 0-51,0 0-18,0 0 6,0 0 2,-13 65-4,5-45-9,2-2-15,1-1 7,1-3-8,4-1 0,0-5-41,0-2-79,0-5-46,7-1-11,2-2-51,0-10-139</inkml:trace>
  <inkml:trace contextRef="#ctx0" brushRef="#br0" timeOffset="33313.9463">21200 13486 271,'0'0'129,"0"0"-24,0 0-26,0 0-12,0 0-12,0 0-13,0 0 8,64 25 2,-47-25-3,-1 0 19,-3 0 23,0 0 13,-5 0-18,-2-3 31,-1 0-28,-2 2 17,-3-1 6,0 2-19,0 0-39,0 0-38,0 0-16,0 10 0,-3 3 0,-3 3-1,1 1 1,0 2 0,5 0 0,0-1 0,0-5 0,0-1-8,7-4-71,3-3-90,6-5-20,0 0-107,-4 0-258</inkml:trace>
  <inkml:trace contextRef="#ctx0" brushRef="#br0" timeOffset="33710.6549">21461 13482 36,'0'0'81,"0"0"542,0 0-405,0 0-29,0 0-79,0 0-40,0 0-27,3 23-14,-3-13-4,0 4-2,0 1-14,-6 2 7,0 0-7,-1 1-8,2 0 6,1-4-6,2-1-1,1-4 1,1-2 1,0-5-1,0 0 0,0-2-1,0 0-14,4-2-71,2-7-42,3-2-35,-1-6 21,-2 0-4,-2-1-31,-1-10-7,-1 3-163</inkml:trace>
  <inkml:trace contextRef="#ctx0" brushRef="#br0" timeOffset="34018.6205">21461 13482 7,'15'14'232,"-8"-14"-82,1 0-13,3 0-27,2 2-25,-1 0 5,1 0 6,1 0-26,-4-1 6,0-1 13,-4 3 0,0-3-2,-3 0-10,0 0 29,-1 0 3,0 0-8,-2 0-22,0 0-21,0 3-35,0 2-17,0 4 0,0 5-5,0-1-1,0 4 0,-2 1-1,0 3 1,2-4 0,0 2 4,0-5-4,10-1-9,1-7-32,3-1-76,1-5-81,4 0-40,-3-11-95,0-3-468</inkml:trace>
  <inkml:trace contextRef="#ctx0" brushRef="#br0" timeOffset="34393.8536">21795 13489 560,'0'0'309,"0"0"-56,0 0-81,0 0-66,0 0-36,0 0-17,0 0-9,-1 19 1,-12-6-11,-1 7-17,-1 1-1,3 3-15,3 0 0,0 0-1,6-1 0,3-6 0,0-1-6,0-6 6,12-2-1,2-8 2,5 0 0,2 0 13,1-9 18,2-4 24,-3-1 14,-3-3-20,-3-3-21,-6-1-7,-5-2-10,-4 3-6,0-2-6,-7 6-1,-8 1-24,-3 5-39,0 0-94,-4 3-55,5 3-85,4 0-242</inkml:trace>
  <inkml:trace contextRef="#ctx0" brushRef="#br0" timeOffset="34748.477">22004 13469 785,'0'0'272,"0"0"-73,0 0-103,0 0-47,0 0 5,0 0 9,0 0-20,-31 64-6,22-44-17,1 3-20,2-2 7,2 0-7,4-2 0,0-5 1,0-3-1,0-4-30,0-3-44,6-4-7,1 0-38,3-8-106,-3-7-64,0-2-423</inkml:trace>
  <inkml:trace contextRef="#ctx0" brushRef="#br0" timeOffset="35155.2143">22033 13446 25,'0'0'1,"0"0"174,0 0-14,0 0-40,0 0-38,0 0-11,0 0-19,16 48 22,-4-45 18,1-2-25,-1-1-16,1 0-13,0 0 20,-3 0-4,2-1-6,-2-3 45,-2 0-8,-2 1 44,0 0-23,-5 2-30,-1-1 25,0 2-28,0 0-40,0 0-21,-1 6-12,-8 5 8,0 3 4,-2 4 17,1 0-11,6 3-3,2-2 3,2-1-10,0-1-8,13-4 11,4-3-6,5-4 3,2-4-8,-3-2-1,-2 0-73,-6-1-181,-5-8-135,-5-3-496</inkml:trace>
  <inkml:trace contextRef="#ctx0" brushRef="#br0" timeOffset="36854.8235">22495 13428 33,'0'0'62,"0"0"593,0 0-435,0 0-20,0 0-57,0 0-26,0 0 26,3 1-3,-3-1-26,0 0-38,0 0-28,0 0-17,0 0-18,0 4-13,0 2 0,-9 4-2,0 6 2,-3 3 9,-1 6-8,1 7 16,0 2-9,3 2-1,1 4-1,4-1-4,-2-1-1,3-4 0,2-3 1,-2-5 0,1-6-2,1-5-24,-2-7-52,0-2-32,1-6-76,-2-2-23,1-10-71,-1-5-419</inkml:trace>
  <inkml:trace contextRef="#ctx0" brushRef="#br0" timeOffset="37226.4085">22476 13458 41,'0'0'93,"0"0"438,0 0-323,0 0-7,79-9-31,-61 9-55,-3 0-37,-2 0-31,-4 11-28,-3 4 5,-4 3-14,-2 4-4,0 2 3,0 3-8,-3 0 20,-7-4-14,0 0-6,-3-5 10,1-3-1,-2-4 1,2-3 0,2-3-2,0-2 3,0-3-2,4 0-10,-1 0-7,0 0-62,-2-17-67,3 3-109,1-3-148</inkml:trace>
  <inkml:trace contextRef="#ctx0" brushRef="#br0" timeOffset="37646.8051">22716 13455 473,'0'0'285,"0"0"-83,0 0-43,0 0-30,0 0-25,0 0-36,0 0-34,0 10-18,0-5-9,0 2-7,0 3 14,0 1 17,-2 5-2,0-1-10,0 3-5,1 1-5,-1-1 1,1-2-10,1-2 0,-2-4 5,2-1-5,0-7 0,0 0-57,0-2 2,0 0-16,0 0-35,0-19-109,0 1-85,2-4-361</inkml:trace>
  <inkml:trace contextRef="#ctx0" brushRef="#br0" timeOffset="37742.5482">22716 13455 10</inkml:trace>
  <inkml:trace contextRef="#ctx0" brushRef="#br0" timeOffset="38235.6746">22716 13455 10,'45'-16'18,"-39"16"181,1 2 27,3 2-63,1-3-10,-2 0-27,1-1-16,-1 0 0,-3 0-2,0 0-18,-1 0-28,-4 0-7,1 0-5,-2 0 1,0 0-12,0 0-25,0 3-14,0 0 0,0 3 0,0 3 4,-8 0-3,4 4-1,-2 2 0,1 4 0,2-2-1,0 1 1,3-1 0,0-3-1,0-2 1,5-6 0,5 0 1,4-6 8,1 0-8,1 0 2,2-4 3,0-8-5,-3 0 5,1-3 2,-1-4-8,-2 0 8,-2-2-7,-5 0 6,0 2-5,-5 3-1,-1 5 0,0 5 1,0 2-1,0 2-1,0 2-7,0 0-8,-5 0 14,-1 0 0,1 8 0,0 3-15,2 2 16,3 2-1,0 2-1,0 1 2,0 1 0,5-4-1,4-3 1,3-2 0,0-5-8,6-5-91,-5 0-123,-2 0-157</inkml:trace>
  <inkml:trace contextRef="#ctx0" brushRef="#br0" timeOffset="38827.0715">23184 13458 361,'0'0'281,"0"0"-102,0 0-78,0 0-11,0 0-6,0 0-12,0 0 2,0 0-31,-44 11-5,29-4-12,-2 3-8,2 2-10,-1 5-7,1 2 0,2 2 0,2 1 0,5-1 0,5 1-1,1-3 0,0-7 0,6-4 1,6-5 2,4-3 13,3 0-2,-1-7 15,3-5-7,-3-7 58,1-1-23,-2-4-15,-5-4-17,-2-2-24,-1-3 11,-3-3-10,-3-1-2,-1 4 0,-2 2-9,0 6 9,0 6 0,0 8 21,0 7-21,0 4-21,-5 4 10,1 14 11,-2 6 0,1 6 0,4 3-1,-1 4 0,2-1 0,0-2 1,0-2-1,0-2 1,0-7-25,0-3-71,0-9-10,0-3-14,2-7-120,1-1-127</inkml:trace>
  <inkml:trace contextRef="#ctx0" brushRef="#br0" timeOffset="39173.174">23317 13137 637,'0'0'246,"0"0"36,0 0-66,0 0 20,58 74-40,-46-41-38,-1 10-53,-7 6-22,-2 8-11,-2 18-32,-8 16-29,-25 21 0,-11 0-5,-1-20-4,3-27 4,11-30-6,0-8-52,-5 3-63,-3-1-70,-16 1-170,11-12-151,11-8-381</inkml:trace>
  <inkml:trace contextRef="#ctx0" brushRef="#br0" timeOffset="43001.0302">16879 14618 303,'0'0'195,"0"0"-29,0 0-38,0 0-35,0 0-30,0 0 2,0 0-23,-22 22-6,19-21-1,2 1 0,-1-1-5,1 1 2,-1 0-19,2 0-12,0 0 11,0-2-11,0 2 6,2-1 48,11-1-23,3 0 5,8 0-8,3 0-11,3 0-9,3 0 7,0-3-7,-1-3-2,0 1-5,-7 0-1,-5 1 1,-6-1-1,-8 4 0,-3-1 1,-3 2-2,0 0-52,-13 0-152,-5 0-125,0 0-503</inkml:trace>
  <inkml:trace contextRef="#ctx0" brushRef="#br0" timeOffset="43276.6962">16806 14854 338,'0'0'310,"0"0"-105,0 0-65,0 0 6,79-20-23,-47 11-23,2 0-23,5 2-7,-2 2-45,0 0-25,2 3-35,10 1-119,-11-2-189,-7-1-560</inkml:trace>
  <inkml:trace contextRef="#ctx0" brushRef="#br0" timeOffset="43812.2923">17660 14615 137,'0'0'74,"0"0"513,0 0-408,0 0 29,0 0-72,0 0-43,0 0 51,0-44-26,0 41-13,-2 0-23,-2 2-34,-2-1-17,-3 2-18,-3 0-12,-3 0 0,-3 4-1,0 9 0,-3 4-1,1 5 0,1 6-9,2 3 9,6 1-7,5 2 7,6-1-6,0-5-11,8-3-20,8-7 12,8-5 15,3-9 11,1-4 1,2 0 0,0-8 8,-2-7 6,-3-4 27,-2-2-4,-2-4 6,-5-5-2,-4-1-5,-4-3-10,-5 0-14,-3 2-12,0 3 0,-5 7 0,-4 6-1,0 8-26,-1 4-82,1 4-149,1 0-129,4 4-223</inkml:trace>
  <inkml:trace contextRef="#ctx0" brushRef="#br0" timeOffset="44253.4329">17937 14671 293,'0'0'499,"0"0"-298,0 0-22,0 0-56,0 0-14,0 0 7,0 0-36,-1 10-42,1-8-16,0-1 4,0-1 41,0 0 28,0 0 12,0 0-3,0-1-41,0-7-41,1 1-17,3 1-4,-2 2-2,-2 4-26,0 0-137,0 0-345,0 0-82</inkml:trace>
  <inkml:trace contextRef="#ctx0" brushRef="#br0" timeOffset="45269.1452">18088 14572 188,'0'0'372,"0"0"-180,0 0-62,0 0-35,0 0 12,0 0 5,0 0-4,2 0-18,-1 0-1,3 0-14,-1-6-19,3-2-8,2-3 0,2-2-23,2-1-9,0-1 13,3 0-15,-3 2-5,0 2-8,3 3 0,-3 1-1,-1 3-7,2 4 2,0 0 5,-3 0 0,1 0 0,1 4 0,-5 6-8,1 2 8,-4 5 0,-1 3-6,-3 3 6,0 2 1,0 0 0,0 1 5,-9-2-5,-1 1 8,-5-3-8,1-1 6,0-4-5,2-1-1,-2-2 8,5-1 0,0-3-8,5-2 0,-1-4 0,4-1-1,1-2 0,0 1-1,0-1 1,0 2-12,0-3-63,0 4-81,0-2-19,0 1-125,0-3-207</inkml:trace>
  <inkml:trace contextRef="#ctx0" brushRef="#br0" timeOffset="45522.9123">18148 14805 3,'0'0'7,"0"0"344,0 0-61,0 0-52,0 0-12,0 0-61,0 0-48,17 7 6,2-8-5,4-5 12,7 2-41,1-4-14,2 4-21,-1-2-26,-4-1-14,-4 1-12,-7 2-1,-4-1-1,-6 2-59,-4-1-116,-3-2-138,0-1-256</inkml:trace>
  <inkml:trace contextRef="#ctx0" brushRef="#br0" timeOffset="46157.8599">18650 14459 517,'0'0'260,"0"0"-62,0 0 10,0 0-75,0 0-36,0 0-40,0 0-10,0-12-8,-5 14 0,-5 8 6,0 3-8,-2 4 1,2 6 7,-1 1 2,4 4-25,2 1 7,5 0-19,0 1-10,0-5 0,10-5 3,3-3-2,3-9 8,0-3-3,5-5 8,-1 0-13,2 0 14,-1-9 11,-1-5 24,-1-1 10,-2-3-7,-1-1-10,-6 3-9,-1-2 1,-5 5 5,-2 3 3,-2 4 10,0 0-1,0 6-19,0 0-11,-9 0-15,-4 6-7,-1 10 7,-2 3-7,1 7 0,0 4 12,1 2-12,4 3 0,0 2 0,4-2 1,0-2-1,-1-5-15,0-4-120,-3-7-93,1-5-274,-1-7-128</inkml:trace>
  <inkml:trace contextRef="#ctx0" brushRef="#br0" timeOffset="47858.3434">13666 16177 71,'0'0'919,"0"0"-698,0 0-37,0 0-46,0 0-40,0 0 15,0 0-15,0-3-44,0 3-23,0 0-13,0 0-17,0 0 5,0 3-5,-2 7 1,-1 8 0,-1 1 5,1 6-6,3 2 1,0-1-1,0-1 0,7 0-1,2-5 1,0-4 0,3-5 0,-3-4 8,2-4-9,0-3 0,0 0 1,1-1 9,1-10-2,-1-5-1,1-3-6,0 0 1,-4 2 5,-2 2-6,0 3 0,-2 6-1,-2 0 0,1 6-1,1 0-13,1 6 7,3 6 7,1 6-2,1-1 1,2-1-6,1 0-27,-3-5 2,0-2 11,-2-5 21,-2-4-5,1 0 5,-2 0 9,1-3-8,3-10 5,-2-2 11,3-5 11,-2-4 0,1-6 4,-1-2-12,-3-4-7,-3-2-12,-3 1 10,0 1-11,0 8-9,0 6-30,0 12-93,-5 6-196,2 4-408</inkml:trace>
  <inkml:trace contextRef="#ctx0" brushRef="#br0" timeOffset="48652.4275">14097 16325 693,'0'0'161,"0"0"-49,0 0-36,0 0 14,0 0-16,0 0-3,0 0 7,15 40-11,-2-40 31,2 0 10,3 0-42,0-3-18,1-7-16,-2-5-1,-1 1 17,-4-7 3,0-1-13,-6-4-8,-3-1-16,-3 1-8,0 4-4,0 4 4,0 7-4,-6 4-1,-2 6 0,1 1-1,1 0-10,0 10 1,2 3 7,2 3-6,2 5 7,0-1 0,2 0 0,7-1 1,4 0-1,1-6 1,-1 0 1,2-4-1,3-5-1,-2-2 1,3-2 5,0 0-5,3-3 0,-1-7 2,-3-1-1,1-5 0,-2-1 5,-3-3-4,-2-1 4,-3 0-6,-4 0 1,-2 5 1,-3 3 6,0 5-2,0 2 3,0 5-1,0 0-6,0 1-2,0 0 0,0 0-1,0 0-1,-3 6 0,1 4 2,1 5 0,1-1 2,0 4-2,0 0 0,4-5 2,7 1-1,-1-4 0,2-3-1,-1-2 2,-2-5-2,2 0-2,-3 0-106,-4-12-156,-2-6-120,-2 1-577</inkml:trace>
  <inkml:trace contextRef="#ctx0" brushRef="#br0" timeOffset="48860.5928">14576 15952 814,'0'0'256,"0"0"-54,0 0-73,0 0-63,0 0-43,0 0-22,0 0-1,24-14-95,-20 22-175,-1-3-428</inkml:trace>
  <inkml:trace contextRef="#ctx0" brushRef="#br0" timeOffset="50310.5628">14834 16034 812,'0'0'261,"0"0"-97,0 0-53,0 0-44,0 0-29,0 0-12,0 0-12,-82 61-6,64-38-8,0 3 2,9-2 0,0-2-2,6-4 0,3-4 0,0-6-15,9-4 8,8-4 6,2 0 1,-1-1 1,3-9-1,-5-1 1,1 0 0,-5 0 8,-4 0 2,-2 2 29,-1 1-7,-4 4 2,-1 1-6,0 3 6,0 0-23,0 0-12,0 0-1,0 10 0,0 4 1,0 2 5,0 6-5,0 0 0,0 1 0,0 2 0,-3 1 0,-3 1 1,-1-1-1,1-2 1,-1-3 0,-1-3 0,0-6 0,0-2 0,2-5 0,-2 0 0,1-4 1,-4 3-2,1-4 1,-2 0-1,0 0 0,1 0-7,1-4 7,4-3 7,5-3-7,1-4-1,0 0 1,10-4-2,7 2 2,5-5 0,2 2-1,3-3 1,1-2-6,0 0-3,1 0-4,-4-1 3,-1 2 9,-2-1 0,-2-1 1,-1-1 0,-4-2 1,0-3 11,-3-2-5,-3-2 5,0 1 2,-5 2-12,-1 3-1,-1 5 8,-2 7 2,0 5-10,0 4 13,-2 6-12,-4 1-1,2 1 0,-3 0-1,-1 0 1,2 9-1,0 7 1,1 5 9,0 5 10,-1 8 1,1 0 1,2 6-9,-2-1-6,1 1-6,-1-3-1,1-5 2,0-7-2,1-3 1,1-8-1,1-4 0,1-7 0,0-3 0,0 0 0,3 0 9,6-12-3,4 0-5,-1-2 0,1-3 6,-2 4-6,0 0-1,-4 4 1,-1 3 3,-3 4-4,0 2-6,0 0-5,1 0 2,2 4 9,1 6-3,1 2 2,1-1 0,1-1 0,-1-3 0,0-1 1,5-4 0,-2-2 1,1 0-1,5 0 1,0-7 0,-2-5 0,4-1 0,-5-5 2,-1-2-2,-3-7 10,-2-5-10,-3-8 7,-3-4-6,-3-2-1,0 1 0,0 5 9,0 9-10,-3 8 0,-3 8 1,5 8 13,-1 2 27,1 5 14,1 0-24,0 0-25,-2 12-6,2 7 0,-1 6 22,1 6 8,0 5-8,0 1-3,0 2-6,0 4-11,0-2 4,0-1-5,-2-7 0,1-3-1,-1-5 0,2-5-32,0-5-52,0-3-103,0-9-79,0-3-59,2 0-245</inkml:trace>
  <inkml:trace contextRef="#ctx0" brushRef="#br0" timeOffset="50729.7265">15353 16040 642,'0'0'200,"0"0"-29,0 0 5,0 0-2,88-34 2,-67 27-39,0 0 10,-5 0-30,-1 1-13,-4-2-39,-4 2 0,-1 2 3,-3-1-3,-3 4-21,0 0-14,0 1-12,0 0-10,0 0-7,0 0 0,-9 7-1,0 5 0,-1 4-1,0 1 0,3 6 0,3 0 0,4-2 1,0-1 0,0 2 0,6-4 0,6-1 0,0-2 1,-2 1-1,3 1 12,-5-2-3,-2 1-3,-3-1-5,-3 0 5,0-3-6,-6 1-1,-8-1-86,-17-3-132,4-1-290,-1-2-226</inkml:trace>
  <inkml:trace contextRef="#ctx0" brushRef="#br0" timeOffset="51416.7223">15862 15737 504,'0'0'524,"0"0"-291,0 0-133,0 0-65,0 0 14,-5 74 8,-2-33 20,0 7 1,1 6-8,1 4-11,5 3-42,0-4 1,9-6-18,15-8 5,4-7-5,7-9-69,0-6-14,0-8 13,-1-8-20,-8-5 10,-3-3-39,-7-11-108,-5-2-424</inkml:trace>
  <inkml:trace contextRef="#ctx0" brushRef="#br0" timeOffset="52839.7495">16033 15859 651,'0'0'263,"0"0"-23,0 0-87,0 0-5,0 0-36,0 0-41,0 0-18,54-16-20,-45 35-2,-3 5 0,-1 7-5,-2 4-7,-2 3-12,-1-1-6,0-3 10,0-6-10,0-6 0,-1-9 1,-2-4-1,1-5 1,2-3 7,0-1 2,0 0 1,0-7 1,0-6-12,6-7 0,3-4 0,1-3-1,1-2 1,0 3 1,0 2-1,-2 5-1,2 6 0,-1 3 2,-2 2 0,-1 6 7,-1-2-3,1 4-5,-1 0 0,-1 4 0,1 10 0,-1 4 2,-1 7 3,-1 1-5,0 1-1,0-1 2,0-3 4,0-3-6,0-4 0,1-5 0,2-4 0,3-3 0,2-3 0,-1-1 1,5 0 0,-1 0 2,0 0 4,0-1-6,-1-6 0,-2-1 7,-2-2 0,1-5 4,-3 1 4,1-6-10,0-2 2,0-3-7,-2-1 12,-1-1-12,-2 5 8,-2 2-6,1 5 6,-2 6 1,0 3-8,0 5-1,0 1-1,0 0-1,0 0-10,-3 1 11,-2 5 0,1 1-2,-1 2-4,2 3 6,2 3-2,-2 1 2,3 5-2,0 1 2,0 0 0,0-1 0,6-3 0,1-1 0,4-6 0,2-4 7,2-5 2,3-2 10,2 0 9,2 0-9,-2-9-8,2-4-10,-3-2 8,-1 1-8,-5-2 0,-1 2 0,-5 4 9,-2 3-9,-3 2 1,-2 4-2,0 1-1,0 0-11,0 0 5,0 9 6,0 2 0,0 0 0,0 0 1,0 0 0,0-4 1,0 0-1,0-4-1,0-1 1,4-2 1,4 0-1,0 0 1,0-2 1,-1-5-1,-1 2 1,2 1-2,-5-1 1,0 4-1,-2 1 0,1 0 0,-1 0-8,2 5 8,0 5-2,0 2 2,0 3 0,2-3 0,0-1 0,0-1 0,1-1 0,0-6 0,0 0 1,4-1-1,-1-2 1,0 0 0,3 0 5,-3-7 3,0-6-3,-1-3 6,-1-3 20,-3-3 15,-4-6-4,0-1-18,0-3-17,-3 2-2,-7 1-6,0 9-6,-1 8-25,0 5-131,1 5-360,6 2-317</inkml:trace>
  <inkml:trace contextRef="#ctx0" brushRef="#br0" timeOffset="53239.1092">16921 15694 16,'0'0'591,"0"0"-323,0 0-15,0 0-65,0 0-40,0 0-33,0 0 51,32 47 30,-12-20-21,3 9-31,-5 5-43,-6 6-46,-9 4-30,-3 5-18,-8-1-5,-16-1-2,-6-6-18,-7-3-120,-17-2-102,8-13-253,9-11-170</inkml:trace>
  <inkml:trace contextRef="#ctx0" brushRef="#br0" timeOffset="53999.9529">17654 15763 168,'0'0'505,"0"0"-236,0 0-38,0 0-89,0 0-44,0 0 30,92-17 6,-56 10-4,4 2-42,-4 0-41,-3 0-24,-6 4-23,-8-1 0,-4 2-95,-9 0-99,-6 0-77,0 6-24,-18 3-66,-4 0-386</inkml:trace>
  <inkml:trace contextRef="#ctx0" brushRef="#br0" timeOffset="54142.499">17803 15899 7,'0'0'21,"0"0"573,0 0-447,99-22-40,-61 12-43,11-8-64,-8 3-25,-7 2-516</inkml:trace>
  <inkml:trace contextRef="#ctx0" brushRef="#br0" timeOffset="54860.6784">18400 15527 743,'0'0'191,"0"0"34,0 0-65,0 0-49,0 0 22,0 0 2,80-69-11,-68 59-29,-1 0-14,-5 5-30,-2 1-17,-2 2-6,-1 2-15,-1 0-11,0 0-2,0 0 0,0 0 0,0 7-1,0 5-1,-3 3 2,-1 5 0,-1 1 1,0 4 0,4-3 1,-1 2-2,2 0 0,0-3-20,-1-3-66,1-2-47,-4-2-110,-7-4-39,-2-3-67,-1-3-220</inkml:trace>
  <inkml:trace contextRef="#ctx0" brushRef="#br0" timeOffset="55030.8588">18412 15723 54,'0'0'47,"0"0"680,0 0-540,0 0 12,0 0-39,0 0-41,0 0-57,98 6-40,-70-10-12,2 2-10,0-3-33,-3-1-71,6-10-96,-10 1-124,-1-1-407</inkml:trace>
  <inkml:trace contextRef="#ctx0" brushRef="#br0" timeOffset="55300.9707">18850 15437 760,'0'0'298,"0"0"-9,0 0-36,0 0-24,0 0-77,0 0-79,0 0-30,-15 29 10,0-2 40,-1 3-19,-3 9-40,-1 7-12,2 5-16,-1 4-5,1 4-1,0 1 0,3-4-10,5-5-128,5-10-17,4-10-99,1-17-79,9-10-176,5-4-472</inkml:trace>
  <inkml:trace contextRef="#ctx0" brushRef="#br0" timeOffset="55761.3884">18974 15768 1020,'0'0'310,"0"0"39,0 0-101,0 0-76,0 0-47,0 0-54,0 0-47,-4-5-17,-9 15-6,-1 3-1,0 1 0,1 2 0,4 2 0,1-1-1,5-1-8,3-2 9,0 1-1,2-5 0,8 2 0,3-1 0,1-3 1,1-2 0,0 3 0,-4-2 0,-4 2 0,0 0 0,-5-1 0,-2 2 0,0-1 0,0-1 1,-7 4 0,-4-2 4,-3 2-5,-2-3-15,3 0-55,-4-2-5,4-1-33,0-2-77,-2-4-115,1 0-81,5-2-363</inkml:trace>
  <inkml:trace contextRef="#ctx0" brushRef="#br0" timeOffset="56021.5437">18983 15745 760,'0'0'325,"0"0"-67,0 0-21,0 0 9,0 0-77,104 0-46,-77 0-16,-4 0-28,-2 0-41,-4 0-26,-6 0-12,-3 0-129,-8-2-148,0-2-331,0-4-391</inkml:trace>
  <inkml:trace contextRef="#ctx0" brushRef="#br0" timeOffset="56619.99">19635 15334 595,'0'0'292,"0"0"-78,0 0-115,0 0-35,0 0 43,0 0 52,0 0-21,-46 87-45,27-60-25,-1 4-29,2-2-18,1-1-19,4-2-2,6-2-8,1-6-122,3-6-74,1-7-82,1-5-122,1 0-447</inkml:trace>
  <inkml:trace contextRef="#ctx0" brushRef="#br0" timeOffset="56954.3297">19451 15389 559,'0'0'290,"0"0"-44,0 0-64,0 0-57,0 0 14,0 0-22,0 0-20,14-2-37,-5 8-11,4 5 14,1 1-18,5 4-14,6 2 1,4 0-15,3 1-8,4 2-3,2-2-5,-4 0-1,-4-4-56,-6-2-104,-4-7-106,-6-5-79,-5-1-277</inkml:trace>
  <inkml:trace contextRef="#ctx0" brushRef="#br0" timeOffset="57817.5139">20161 15523 198,'0'0'399,"0"0"-160,0 0-75,0 0-2,0 0-20,0 0-10,0 0 32,63 4-22,-45-8-30,3-4-9,1 0-10,-2-4-20,-1 0 0,0-3-6,-3-3 1,-2-2-18,-3-2-26,-5-1-11,-1 2-12,-5 1 0,0 3 0,-2 6-1,-10 5-8,-4 6-8,-4 0-33,-4 8 23,0 12 15,2 7 3,6 6 7,4 2-7,12 0 2,0-1 6,10-3 0,14-8 0,5-6 0,6-7 0,1-6 0,0-4 1,-3 0-1,-4-4-58,-2-18-107,-6 4-310,-7-2-205</inkml:trace>
  <inkml:trace contextRef="#ctx0" brushRef="#br0" timeOffset="59180.0762">18122 13662 42,'0'0'98,"0"0"372,0 0-360,0 0-53,0 0-23,0 0 36,0 0 21,0 11 11,0-10-8,0 2-32,0 2-9,0-1-8,0 1 6,0 3-16,-3 2 1,-3 0 11,2 2-7,-4 3-3,2 1-14,-2 2-3,-2 5-1,1 1-11,-1 1-7,3 2 0,-1-3 0,2-3 1,0-4 8,5-4-10,-1-5-6,2-2-79,0-3-40,0-3-102,0 0-55,0-7-340</inkml:trace>
  <inkml:trace contextRef="#ctx0" brushRef="#br0" timeOffset="59642.4468">17983 13769 581,'0'0'147,"0"0"-7,0 0-29,0 0 6,0 0-13,0 0-30,0 0-3,32-5-13,-28 5-1,1 0 11,1 1-7,4 7-16,1 4-2,5 2-16,0 3-9,7 6-6,2 0-4,5 4 0,3-4-7,1-1 0,2-2-1,0-4-103,5-5-145,-9-5-150,-11-3-605</inkml:trace>
  <inkml:trace contextRef="#ctx0" brushRef="#br0" timeOffset="60928.3059">20391 15047 752,'0'0'287,"0"0"-70,0 0-67,0 0 5,0 0-11,0 0-3,0 0-34,0-4-29,0 4-32,5-2-17,7 2-15,3-4-8,10 4-6,6-3 0,8 0 0,6 1-7,-2 0-54,5-7-129,-14 2-131,-10-2-241</inkml:trace>
  <inkml:trace contextRef="#ctx0" brushRef="#br0" timeOffset="61430.9085">20937 14827 805,'0'0'251,"0"0"-83,0 0-56,0 0-37,0 0-24,0 0 16,0 0 0,-40 7 19,21 8-21,-3 4-31,-2 6-15,1 4-12,2 4-5,5 0-2,7 1 3,7-2-3,2-4 0,4-4-2,12-8-10,3-4 2,4-9 10,3-3 1,1 0 8,0-8 7,0-10 31,-3-3 30,-2-4-11,-4-6-6,-6-4-19,-6-2-23,-6 4-11,0-3-7,-4 9-10,-13 4-30,-2 7-50,-2 7-147,-7 3-62,7 5-198,1 1-460</inkml:trace>
  <inkml:trace contextRef="#ctx0" brushRef="#br0" timeOffset="61752.0128">21100 14983 98,'0'0'289,"0"0"290,0 0-313,0 0-107,0 0-16,0 0-59,0 0-29,-1 8-23,-1-3-21,1 1-10,1 0 6,0-2-7,0 2 0,0-3-121,9-2-155,1-1-368</inkml:trace>
  <inkml:trace contextRef="#ctx0" brushRef="#br0" timeOffset="62466.3851">21254 14864 557,'0'0'170,"0"0"-10,0 0-34,0 0-2,0 0-9,0 0-8,0 0-36,58-67 15,-49 63 1,0 4-29,0 0-20,-2 0-4,1 0-10,-1 8-12,-2 6-3,-2 7-9,-2 5 8,-1 5-7,0 1 8,-3 1-9,-7-4 0,-1-1 12,1-6-11,-3-2 0,2-6 8,3-5-8,2-2 5,2-4-5,3-2-1,1-1 1,0 0 16,0 0 39,1 0 10,11 0-31,3 0-8,6-3-15,4 1-6,3-1 1,2 0-6,-3 0 11,-4 3 16,-6-4 9,-4 3-15,-7 0-4,-2-2-9,-3 3 1,-1 0 0,0 0-9,0 0-1,0 0-1,0 0-19,0 0-51,-1 0-67,-8-3-118,3 0-58,1-2-250</inkml:trace>
  <inkml:trace contextRef="#ctx0" brushRef="#br0" timeOffset="63373.5656">21774 14839 33,'0'0'74,"0"0"503,0 0-364,0 0 10,0 0-60,0 0-28,0 0 40,0-46-37,-7 46-60,-3 0-35,-2 0-15,-4 0-1,0 6-5,-3 9-12,1 4-6,-1 4-2,0 5-2,3 4 1,4 3 1,1-3-2,4-3 1,6-4 0,1-4 0,0-7 0,5-6 0,12-2 8,3-6-2,7 0 20,3 0 15,-2-9 22,-1-3 25,-4-6 4,-4 0-10,-5-3-33,-6-5-11,-5-1-27,-3 1-11,0 1-1,-14 4-43,-6 2-127,-19 2-93,4 6-267,4 4-258</inkml:trace>
  <inkml:trace contextRef="#ctx0" brushRef="#br0" timeOffset="64436.6498">22228 15263 887,'0'0'292,"0"0"-37,0 0-64,0 0 3,0 0-71,0 0-36,0 0-20,0-20-10,-3 20-8,-10 0-32,-5 11-9,-6 8-7,-6 12 5,-1 6-5,-2 11 0,3 7 7,5 5-8,8 2 1,13-1-1,4-4 1,10-5 0,14-8-1,9-8-26,-1-9-12,3-9 6,-5-10-4,-6-5-33,-3-3 36,-7 0-57,-6-20-123,-5 3-96,-3-2-345</inkml:trace>
  <inkml:trace contextRef="#ctx0" brushRef="#br0" timeOffset="65023.7796">22382 15262 675,'0'0'200,"0"0"3,0 0-67,0 0-1,0 0 44,0 0 6,0 0-20,21-29-49,-21 29-17,0 0-18,0 0-32,0 0-27,0 0-20,0 0-2,0 10-7,-2 8 7,-4 4 1,-1 5-1,-1 6 1,1 3 1,2 3-1,1 1 1,2-3-2,1-2 3,1-3-2,0-4 0,0-9-1,0-3 0,0-6-7,0-5-3,0-4-12,0 1-14,0-2-5,0 0-33,0-2-57,0-16-144,0-3-55,0 0-202</inkml:trace>
  <inkml:trace contextRef="#ctx0" brushRef="#br0" timeOffset="65261.2824">22379 15279 42,'0'0'101,"0"0"411,0 0-332,0 0-37,0 0-73,0 0 42,95-27-20,-64 23 12,-1 2-52,-7-1-26,-4 3-17,-8 0-9,-11 0-144,0 5-125,-2-1-128</inkml:trace>
  <inkml:trace contextRef="#ctx0" brushRef="#br0" timeOffset="65449.783">22352 15501 641,'0'0'222,"0"0"-41,0 0-53,92 0-64,-62-6-36,0 2-17,-3 0-11,-2-8-125,-5 2-122,-7 0-402</inkml:trace>
  <inkml:trace contextRef="#ctx0" brushRef="#br0" timeOffset="65844.5234">22704 15412 712,'0'0'247,"0"0"-55,0 0-106,0 0-39,0 0 1,0 0 2,0 0-7,-36 75-18,29-50-15,4 0-10,3-1 2,0-1-1,3-6-1,7-5-7,3-6 6,-1-4 1,4-2 0,0-2 15,1-11 28,-1-2 40,0-3 10,-4-3 7,-1-1-23,-3 0-27,-5 1-28,-3 2-13,0 5-9,0 1-37,-11 5-144,-8-4-89,3 3-224,3-1-471</inkml:trace>
  <inkml:trace contextRef="#ctx0" brushRef="#br0" timeOffset="66179.1738">22937 15407 945,'0'0'280,"0"0"-112,0 0-100,0 0-42,0 0 13,0 0 3,0 0-12,-26 80-16,22-60-5,1 0-8,3-3 0,0-1-1,0-3-6,0-6-88,3-3-6,1-4-22,-1 0 12,0 0 11,-1-10-25,-1-12-61,1 0 5,1 3-94</inkml:trace>
  <inkml:trace contextRef="#ctx0" brushRef="#br0" timeOffset="66528.6839">22937 15407 5,'-23'-33'17,"25"38"6,7 1 179,4-4-38,1 2-50,2-4-4,-1 2-13,1-2-5,-1 0-1,2 0 35,-5 0 37,-1 0 5,-3-2 2,-4 0-14,0 0-20,-3 0-22,-1 2-48,0 0-41,0 0-20,0 0-5,0 2-2,-8 9-5,1 2 0,-2 0 7,3 4 1,3 2 0,3 0 0,0-3 1,0 0-2,9-3 0,4-3 6,-2-3-6,4-4 0,-5-3-54,1 0-140,-3-5-143,-3-7-202</inkml:trace>
  <inkml:trace contextRef="#ctx0" brushRef="#br0" timeOffset="67618.8955">23484 15477 755,'0'0'224,"0"0"50,0 0-34,0 0-17,0 0-50,66-78-50,-60 66-22,-2 4 8,-2 3-11,-1 2-32,-1 3-21,0 0-32,-6 0-13,-10 8-1,-4 10 1,-2 3-6,1 9 5,5-1-1,7 3 1,6-2-1,3-3 1,16-5-11,10-6 2,6-5-3,6-8 5,1-3 1,-1 0-20,-5-7-17,-3-6-38,-7-2-22,-6-4-46,-3-1-49,-4-1-49,-4 3-87,0-7-20,-1 3-255,-1 4 384</inkml:trace>
  <inkml:trace contextRef="#ctx0" brushRef="#br0" timeOffset="67920.4957">23808 15416 7,'0'0'532,"0"0"-340,0 0-37,0 0-53,0 0-11,0 0 6,0 0-16,-9 32-8,-3-20-25,0 3-5,0 5-12,-1 3-12,4-1-9,4 0-10,5-1 2,0-5-1,0-3 6,14-4-6,4-7 5,1-2 1,4 0 1,0-8 51,0-6 40,-5-3 28,-2-3-23,-5-3-30,-5 1-15,-6-2-28,0 3-19,-8 2-12,-6 7-7,-3 2-57,-10 7-127,3 2-135,6 1-204</inkml:trace>
  <inkml:trace contextRef="#ctx0" brushRef="#br0" timeOffset="68304.9267">23999 15436 939,'0'0'255,"0"0"-87,0 0-104,0 0-40,0 0-9,0 0 7,0 0 18,-3 57-19,-2-39-8,2-2-3,3 0-9,0-1 5,0-5-6,0-2-39,0-4-21,5-4-4,0 0-7,-1 0 25,2-3-37,-3-8-60,-2-3-42,1-5-13,1-10-48,-2 4-129</inkml:trace>
  <inkml:trace contextRef="#ctx0" brushRef="#br0" timeOffset="68619.4557">23999 15436 2,'24'-51'16,"-24"51"183,-2 0-10,2 0-110,0 0 16,0 2 42,8 0 19,4 0-26,1 0 2,2 0-40,0 0-5,1-1-5,-4 0 9,-1-1-5,-1 0 3,-5 2 1,-2-2 15,0 1-36,-2 1-23,1 2-26,-1 3-14,1 1 6,-1 5-11,1 3 19,-2-2-12,0 5-7,0-2 1,0-1 5,1-1-7,1-2 0,-1-5-30,3-1-48,-2-2-83,1-5-72,0 0-56,0-10-347</inkml:trace>
  <inkml:trace contextRef="#ctx0" brushRef="#br0" timeOffset="69554.9944">24293 15354 85,'0'0'305,"0"0"181,0 0-248,0 0-61,0 0-51,0 0-14,0 0-45,9 10-3,-9 3 1,0 1-2,0 6-18,0-1-23,-6 3-10,1-3-11,2-3 6,2 1-6,1-6 7,0-3-8,0-4 0,0-4 1,0 0 8,4 0-3,2 0-6,2-6-11,-1-4-33,1-3-19,-4-2-8,-2-4-39,-1 1 20,-1 1 3,0 1 36,0 4 12,0 2 29,0 6 10,0 2-1,5 1 1,-1 1-1,6 0 1,1 0 0,1 0 16,3 0 10,1 0 5,1 0 6,-4 0 32,2-1 35,-4 1 0,-5-2 2,-2 2-34,-1 0-24,-3 0-34,0 0-13,0 0 0,0 4-1,-6 8 1,-1 2 2,-1 2-3,2 1 1,-1 1 0,2 1-1,4-2 0,-1-3 1,2-2-1,0-3 0,3-3 0,7-2 1,4-3 0,2-1 5,-1 0-5,5 0 0,-2-1 0,1-6 5,-1-2-5,0 0-1,0-4 6,-5 1-5,2-2 4,-2-3-5,0 1 0,0-3-1,-1 1-15,1-2-8,-2 4-4,-2 1 6,-3 5 8,-4 2 12,-2 4 2,0 1-6,0 3-16,0 0 1,-8 0 7,-3 0 8,-4 8 4,2 3 1,-2 2 0,2 3 0,3 2 1,6 1 0,2-1 7,2 0-6,0-2 1,6-2 4,7-1-5,1-3 6,1-4-6,3-1-1,-1-4-43,8-1-178,-4-3-111,-5-8-649</inkml:trace>
  <inkml:trace contextRef="#ctx0" brushRef="#br0" timeOffset="69870.5343">24882 15387 757,'0'0'281,"0"0"-22,0 0-71,0 0-27,0 0-31,0 0-44,0 0-5,-46-3-27,34 6-2,1 7-29,0 0-16,5 4-7,1 2 0,5 1 0,0 3 1,2-1 1,11-3-1,5-2 1,3-3-1,0-4 0,1-4-1,0-3-17,-1 0-100,0-8-134,-4-5-105,-5-3-279</inkml:trace>
  <inkml:trace contextRef="#ctx0" brushRef="#br0" timeOffset="70187.5802">25042 15077 498,'0'0'335,"0"0"-2,0 0-104,0 0-45,0 0-60,0 0-72,0 0 8,-2 39 53,-8-18-23,0 7-8,-1-2 2,3 3-11,1 3-27,3-1 0,1-2-22,3 7-9,0-3-6,0 2-9,0-1 1,3-3 9,2-1-9,1-7-1,1-3-16,-3-8-79,2-2-54,1-10-66,-4 0-126,0 0-212</inkml:trace>
  <inkml:trace contextRef="#ctx0" brushRef="#br0" timeOffset="70442.7187">24927 15365 1086,'0'0'302,"0"0"-28,0 0-60,98 0-41,-50-3-9,6-1-22,1-2-58,-6 2-45,-7-3-24,-9 3-15,-14-1 0,-8 2-62,-11 0-135,-15-1-90,-13 0-313,-5 2-114</inkml:trace>
  <inkml:trace contextRef="#ctx0" brushRef="#br0" timeOffset="71078.5111">23235 16061 715,'0'0'566,"0"0"-381,0 0-77,0 0-88,0 0-13,0 0-1,-21 85 2,11-56-1,1 1-6,0-2 1,3-1-2,3-4 0,0-4-8,3-3-118,0-7 26,0-5-50,7-4-104,-1-5-123</inkml:trace>
  <inkml:trace contextRef="#ctx0" brushRef="#br0" timeOffset="71411.7274">23226 15967 886,'0'0'212,"0"0"-22,0 0-18,112-15 19,-75 15-1,-1 0-80,-7 10-56,-7 7-34,-10 0-13,-11 4-5,-1 4 5,-13-2-6,-13 1 6,-3-2-6,-7-6 0,0-1-1,1-7 0,6-4-15,5-2-21,8-2-45,7 0-55,6 0-56,3-8 25,0-6-139,19-15-80,1 1-346</inkml:trace>
  <inkml:trace contextRef="#ctx0" brushRef="#br0" timeOffset="72251.386">23566 15962 683,'0'0'225,"0"0"-53,0 0-56,0 0 1,0 0 5,0 0-6,3 72-43,-3-52-22,-3 1-16,-1 0-10,1-2-14,1-4-5,2-3-3,0-4 4,0-3-6,0-2 7,3-3-8,3 0-1,0 0-21,2-4-35,-2-8-15,-2-4-13,-1-4-17,-1-2 6,-2-3-10,0 0-4,0 3 51,-3 3 59,-2 6 9,1 6 18,4 2 17,0 4 0,0 1-16,10 0-16,6 0-2,0 0-9,3 0 19,-1 6-7,-2-2 11,-1 0 21,0 1 7,-4-2 7,-4-2 10,2 1 6,-5-1 4,1-1 7,-2 3-28,-2 0-27,1 3-13,-1 1-17,-1 4 13,2 3-14,-2 3 0,1 0 0,2-1 0,3 1 1,3-6 6,2-2-7,3-3 0,3-3 0,2-3 0,2 0 0,0 0 1,1-9 1,-1-3-1,-1-4 8,-1-1-8,-2-6 12,-3 1-13,-4 0 8,-3 2-2,-3 5 24,-4 1 25,0 6-19,0 4-4,0 2-31,-4 2 0,-3 0-1,-3 2-1,0 8-5,0 2 5,1 2-1,4 4 2,2-1-2,3-2 2,0 0-1,12 0 1,6-3 0,5-4 0,3-2-21,3-1-78,-1-4-75,8-1-85,-8-3-78,-4-8-195</inkml:trace>
  <inkml:trace contextRef="#ctx0" brushRef="#br0" timeOffset="72822.6601">24349 15967 10,'0'0'593,"0"0"-381,0 0-19,0 0-11,0 0-40,0 0-35,0 0 25,-3 0-15,-7 0 3,-2 2-50,-6 8-17,0 1-23,-1 5-15,-2 1-5,3 2-3,2 1-7,4 2 0,3-2 0,3-2 0,5-4-1,1-4 1,0-2 0,7-4 1,6-2-1,2-2 6,6 0-6,0-2 1,1-8 2,-1-2 4,0-6-1,0-7 0,-3-6 16,1-4-9,-2-5-6,-2-4-6,-2 1 1,-1-1-1,-5 6 0,-2 8 1,-2 10-1,-3 11 9,0 5-10,0 4-8,0 0 1,-6 3 7,-3 7-8,-1 5 8,1 4 0,1 4 1,5 4 1,0 2-1,3 7 5,0 2-4,0 2-2,2-1 1,4-2-1,0-4-15,1-10-64,3-4-62,9-11-28,-3-7-58,0-1-137</inkml:trace>
  <inkml:trace contextRef="#ctx0" brushRef="#br0" timeOffset="73124.2956">24685 15780 221,'0'0'572,"0"0"-227,0 0-13,0 0-39,0 0-118,0 0 13,0 0-3,87 88-62,-66-52-42,-4 8-33,-8 8-26,-9 3-11,0 2-5,-19-1-5,-12-3-1,-8-4 0,-9-4-26,-6-4-27,-5-5-106,-25-5-79,17-11-118,11-7-321</inkml:trace>
  <inkml:trace contextRef="#ctx0" brushRef="#br0" timeOffset="74601.0858">17888 16881 618,'0'0'207,"0"0"-85,0 0 17,0 0-10,0 0 13,0 0 29,101-30 17,-74 21-43,5 0-31,-1 0-44,2 3-32,0 0-21,-4 5-15,-5-1 9,-3 2-11,-9 0-22,-4 0-57,-5 3-97,-3 9-69,-9-2-47,-8-2-213</inkml:trace>
  <inkml:trace contextRef="#ctx0" brushRef="#br0" timeOffset="74807.0174">17915 17017 224,'0'0'490,"0"0"-256,0 0-1,0 0-49,0 0 9,0 0-5,0 0-81,104 6-53,-65-6-33,7 0-21,-1-6-66,16-10-203,-10 2-252,-9-3-522</inkml:trace>
  <inkml:trace contextRef="#ctx0" brushRef="#br0" timeOffset="75393.6606">18701 16771 892,'0'0'304,"0"0"-42,0 0-97,0 0-57,0 0-25,0 0-20,0 0-35,-21-6-11,14 6 1,1 0-6,0 0-11,-2 0-1,-2 0 2,1 2 10,-2 2-11,0 1-1,0 0 0,2 3 3,0-2-3,2-2-1,2-1 1,4-1 0,-2-1 1,1 0 0,-2 2-1,-1 0 0,-3 6 0,-2 1 0,0 2-1,0 3 1,2 2 0,2 1 0,1 1 7,5-2-7,0 0-2,4-3 0,9-1 1,5-6 0,6-3 1,0-4 1,3 0 12,-1-5 13,1-7 16,-3-5 11,-3-2-10,-2-1 10,-1-4-13,-6 1 3,-6-3-22,-4 0-11,-2 0 1,-2 3-11,-11 6-44,-5 4-46,1 7-28,-3 3-127,6 2-142,4 1-288</inkml:trace>
  <inkml:trace contextRef="#ctx0" brushRef="#br0" timeOffset="75727.2959">18888 16816 812,'0'0'296,"0"0"-26,0 0-80,0 0 7,0 0-25,0 0-28,0 0-14,3 2-65,-3-2-34,0 0-20,1 0-10,-1 0-2,4 0-53,4 0-112,1-3-181,-1-3-284</inkml:trace>
  <inkml:trace contextRef="#ctx0" brushRef="#br0" timeOffset="76251.1853">19142 16677 653,'0'0'214,"0"0"3,0 0-70,0 0-28,0 0-29,0 0 12,0 0-16,-4-41 10,4 31 2,7 0-32,0 0-24,0 2-1,1-2-6,0 3 2,-2 3 8,0 0-12,-1 2-7,-2 2 23,-1 0-5,-1 0-2,-1 0-11,2 0-3,-2 0-12,0 0-6,0 0-10,0 8 1,0 6 7,0 5-7,0 5 10,-3-1-4,-7 4-1,0 3-5,0-4 7,1 0-8,1 1 0,3-4 0,2 1 1,1-5-1,2-3-24,0-4-82,0-2-35,0-3-77,0-7-124,0 0-156,-3 0-310</inkml:trace>
  <inkml:trace contextRef="#ctx0" brushRef="#br0" timeOffset="76457.8292">19022 16948 48,'0'0'13,"0"0"744,0 0-501,0 0-51,0 0-35,85-2-26,-48-6-28,0 0-30,1 1-56,-4-1-30,-1-1-3,10-12-186,-10 3-165,-3-1-323</inkml:trace>
  <inkml:trace contextRef="#ctx0" brushRef="#br0" timeOffset="76870.3263">19581 16648 227,'0'0'179,"0"0"197,0 0-119,0 0-34,0 0-18,0 0-2,0 0-30,3-22-27,-3 20-8,0 1-8,0 1-44,-3-2-21,-3 2-35,-4 0-10,-1 0-8,-1 2-12,-4 9 1,-2 6-1,2 5 0,-2 4 0,3 2 1,2 1 0,5 1 0,4 0-1,4-2 0,0-3 0,7-3-8,11-4 8,6-5 0,4-5-1,3-5 1,4-3 0,-4 0 10,-4-9-4,-8-3-4,-4-2 5,-10-3 2,-5 4-9,-5 0 2,-17 6-2,-9 1-8,-7 6-28,-3 0-80,-9 0-82,10 0-123,10 1-307</inkml:trace>
  <inkml:trace contextRef="#ctx0" brushRef="#br0" timeOffset="80236.3537">31884 3410 64,'0'0'574,"0"0"-395,0 0-83,0 0-28,0 0 7,0 0 19,0 0-23,13-14 5,-11 10-25,-2 0-19,0 3-1,1-1-11,-1 2-13,0 0-7,0 0-13,0 0 6,0 3 6,0 4 1,0-1 0,-1 0 0,-1-3 0,2 0 0,0-3 1,0 0 5,0 0-4,0 0 8,5 0-10,1 0 1,-2 0-1,-1 0 1,-3 0-1,0 0 0,0 0 0,0 0 0,0 0-1,0 0-7,0 0 7,0 0 1,0 0-2,0 0 1,0 0 1,0 0 0,0 0 0,-1 0 1,-2 0 1,1 0 4,2 0 4,0 0 12,0 0 35,0 0 29,6-1-44,4-4-19,0 1 14,-4 3 17,-2 1 7,-4 0-23,0 2-25,0 15-4,-7 6 0,-9 6-9,-7 1-16,-22 5-119,8-7-150,-1-10-318</inkml:trace>
  <inkml:trace contextRef="#ctx0" brushRef="#br0" timeOffset="83129.2901">32436 2944 735,'0'0'189,"0"0"41,0 0-77,0 0-47,0 0-9,0 0-20,0 0-30,0-3-22,-5 3-9,-1 0-2,-3 0 4,-2 0-9,0 0 4,-4 0 6,2 0-9,-2 0-10,-2 4 2,1 3 4,0 1-6,-2 2 1,3 3-1,-1 0 0,2 5 0,1 1-11,5 2 11,4 2-44,2 1-23,2-2-30,0-1 38,5-6 17,5-5 19,5-3 14,2-7 9,3 0 1,4 0 6,-2-10 18,1-4 23,-2-3 14,-2-2 7,-4-3 46,-3-2-29,-5 0 3,-5 1-51,-2 4-26,0 5-12,-8 2-18,-6 7-102,-3 2-151,-7 3-218,5 0-483</inkml:trace>
  <inkml:trace contextRef="#ctx0" brushRef="#br0" timeOffset="83628.1672">32610 3044 310,'0'0'501,"0"0"-345,0 0-16,0 0-54,0 0-18,0 0 13,0 0-33,-1 0-12,1 0-21,0 1-1,0-1-14,0 0 0,0 1 6,0-1-6,0 0 0,0 0-72,3 0-60,4 0-124,1-5-620</inkml:trace>
  <inkml:trace contextRef="#ctx0" brushRef="#br0" timeOffset="84117.9597">32731 2927 286,'0'0'497,"0"0"-322,0 0-61,0 0-52,0 0-14,0 0 23,0 0 35,48-8 30,-36 4-22,-3 0 15,-3 0-9,-1-1-33,-4 1-20,1 2-5,-2 1-14,0 1 16,0 0-11,0 0-6,0 0-4,0 0-22,0 0-5,0 0-9,0 0-7,0 0-1,0 3-16,0 8 11,0 6 5,-5 3 1,0 3 0,1 2 0,-2 2 9,1 0-9,1-4 0,-2 2-6,3-5-47,0-3-62,0-4-18,2-2-94,-2-9-83,1-1-98,1-1-456</inkml:trace>
  <inkml:trace contextRef="#ctx0" brushRef="#br0" timeOffset="84326.4218">32694 3194 123,'0'0'166,"0"0"412,0 0-380,0 0-87,0 0-38,100-8-37,-73 4-33,-2-1-3,4-7-116,-5 0-193,-4 1-544</inkml:trace>
  <inkml:trace contextRef="#ctx0" brushRef="#br0" timeOffset="84775.4811">33151 2882 714,'0'0'235,"0"0"68,0 0-96,0 0-25,0 0-42,0 0-39,0 0-35,0-12-30,-3 12-22,-6 4-6,-4 4 4,-1 5-12,0 5 12,-4 4-12,3 5 11,-2 2-11,0 5 1,2 0-1,5 1 7,5-2-6,5-3-1,0-5 0,5-5-10,8-5 8,7-5 1,3-5 1,5-3 0,1-2 7,0 0-7,-6-7 13,-6-3 6,-10-3 20,-7-1-2,0 0-21,-20 1-16,-12 3-29,-8 3-46,-6 5-62,-21 0-161,11 1-186,8 1-618</inkml:trace>
  <inkml:trace contextRef="#ctx0" brushRef="#br0" timeOffset="85815.777">31649 4323 1197,'0'0'527,"0"0"-315,0 0-103,0 0-56,0 0-37,0 0-15,0 0 5,-17 44-5,6-26 6,-2 6-5,1-4-1,-3 2-1,2-3-75,2-3-139,2-2-131,6-7-281</inkml:trace>
  <inkml:trace contextRef="#ctx0" brushRef="#br0" timeOffset="86356.5843">32181 4164 211,'0'0'371,"0"0"13,0 0-117,0 0-71,0 0-35,0 0-54,0 0 1,-21-13-41,10 13-23,-2 0-18,-3 0-4,-4 6-16,-1 10-5,-3 3 0,4 6-1,1 4 1,6 3-1,7-1-9,5-4-59,1-3-19,0-5 15,10-4 30,5-6 23,2-5 18,3-4 1,3 0 15,-1-4-2,4-10 22,-3-1 37,-2-3-1,-3-6 10,-1-3-1,-5-2-20,-6-3-26,-5 4-22,-1 5 0,0 6-12,-4 5-1,-5 7-48,-4 3-113,-4 2-155,2 0-39,1 0-171</inkml:trace>
  <inkml:trace contextRef="#ctx0" brushRef="#br0" timeOffset="86720.2384">32393 4261 832,'0'0'308,"0"0"-33,0 0-96,0 0-34,0 0-44,0 0-55,0 0-23,0 6-14,0-5-8,0-1-1,0 0 0,0 0 0,0 0-5,0 0-107,0 0-95,0 0-23,1-4-55,4-3-340</inkml:trace>
  <inkml:trace contextRef="#ctx0" brushRef="#br0" timeOffset="87164.3568">32616 4142 991,'0'0'231,"0"0"-60,0 0-47,0 0-49,0 0-9,0 0 18,0 0 45,39-50-53,-36 49-2,-1-2 7,0 2 5,0 1 4,-2 0-11,0 0-26,0 0-7,0 0-25,0 0-9,0 0-5,0 2-7,0 7-9,-4 7 9,-4 6 5,1 2-5,-1 4 0,-3 1-1,1 0 1,0 1 0,0-5-21,2-3-36,4-3-67,-1-2-28,4-5-51,1-4-131,0-5-222</inkml:trace>
  <inkml:trace contextRef="#ctx0" brushRef="#br0" timeOffset="87355.7937">32493 4409 785,'0'0'176,"0"0"-2,0 0-86,104-2-49,-70-2-39,10-5-75,-12 0-164,-3 0-367</inkml:trace>
  <inkml:trace contextRef="#ctx0" brushRef="#br0" timeOffset="87768.1713">33012 4132 807,'0'0'259,"0"0"9,0 0-39,0 0-12,0 0-76,0 0-40,0 0-50,-27 8-4,9 3 14,0 5-11,-1 2-6,1 4-11,1 1-23,5 3-10,2 2 0,4 1 7,2 0-7,2 0-1,2-2-14,0-4-25,5-6-4,9-4 22,5-7 20,3-4 1,6-2 1,2 0 1,0-6 5,-4-5 0,-6-2 12,-7-2 42,-8-3-15,-5 1-20,-8 2-18,-18 3-7,-12 2-11,-9 9-44,-5 1-103,-17 0-134,14 7-283,13 4-560</inkml:trace>
  <inkml:trace contextRef="#ctx0" brushRef="#br0" timeOffset="88764.0901">31745 5313 1111,'0'0'385,"0"0"-29,0 0-215,0 0-93,0 0-48,0 0 6,0 0-6,-31 54 8,13-35 0,1 4-8,0-3 0,3 2 0,4-4-155,5-3-196,5-7-360</inkml:trace>
  <inkml:trace contextRef="#ctx0" brushRef="#br0" timeOffset="89371.4546">32321 5245 554,'0'0'312,"0"0"-43,0 0-62,0 0-23,0 0-47,0 0 22,0 0-46,-27-34-26,15 32-42,-1 2-16,-3 0-13,-4 0-5,-4 4-10,-3 11 0,0 6 0,2 6-1,5 1 0,3 2 0,6-1-34,5 0-40,6-5-16,0-5-36,5-6 50,11-5 48,7-5 27,5-3 2,2 0 10,1-11 40,-1-2 23,-2-2 17,-5-3-1,-2-5-8,-4-1-25,-5-4 8,-4-1-34,-5 1-16,-3 3-9,0 3-1,-6 8-5,-8 3-34,0 5-64,-8 6-106,6 0-151,3 0-197</inkml:trace>
  <inkml:trace contextRef="#ctx0" brushRef="#br0" timeOffset="89675.177">32467 5291 1024,'0'0'291,"0"0"-122,0 0-34,0 0-32,0 0-34,0 0-40,0 0-28,-3 15 11,0-11-12,2-1 0,1 0-69,0-3-126,0 0-97,0 0-405</inkml:trace>
  <inkml:trace contextRef="#ctx0" brushRef="#br0" timeOffset="90243.9644">32623 5163 677,'0'0'204,"0"0"18,0 0-59,0 0-45,0 0-4,0 0-30,0 0-8,37-35 13,-30 35-35,1 0 0,-1 0-26,1 8-14,-1 7 5,-4 2-11,-3 5 6,0 1-5,-3 2-7,-12 0-1,-3 1 0,-4-2 0,-1-3 12,1-2-12,6-2-1,2-2-7,5-5 6,6-2 0,3-4 1,0-1-9,6-2 9,11-1 10,2 0-10,5 0 7,0 0-7,0-5 6,-1-1-5,-3-2-1,-2 2-41,-3-4-140,-4-1-128,-3 1-251</inkml:trace>
  <inkml:trace contextRef="#ctx0" brushRef="#br0" timeOffset="90767.912">32948 5146 349,'0'0'587,"0"0"-287,0 0-71,0 0-33,0 0-31,0 0-67,0 0-49,-2 2-32,-8 9-4,1 4-12,-2 3-1,1 5 8,3 1-8,2 0 0,2-1 6,3 0-6,0-5-2,1-3 1,12-4-11,1-5-1,4-4 13,5-2 7,-1 0-7,0-2 0,-1-8 7,0-1 2,-2-1 48,-4-1-7,-4-2 11,-1 1 21,-7 3-15,-1 1 10,-2 1 3,0 4-25,0 3-22,-5 0-8,-5 2-10,1 0-6,-3 0-9,-4 8 0,1 6 0,0 5 1,0 4 0,0 4 0,3 4 0,-3 5 9,2 0-10,0 1-55,-6 4-107,6-10-204,-1-9-427</inkml:trace>
  <inkml:trace contextRef="#ctx0" brushRef="#br0" timeOffset="91562.6891">31902 6267 1092,'0'0'371,"0"0"-5,0 0-173,0 0-37,0 0-35,0 0-56,0 0-44,-2-6-21,-8 22 6,-4 1-5,-1 6 6,-4 1-7,1 1 0,3-2-21,1-1-129,3-3-86,2-5-282,4-8-185</inkml:trace>
  <inkml:trace contextRef="#ctx0" brushRef="#br0" timeOffset="92054.6936">32263 6161 2,'0'0'877,"0"0"-624,0 0-97,0 0-59,0 0-17,0 0-33,0 0-11,-57 4 5,36 13-18,-1 3-8,2 3-15,1 5 10,5 0-10,3-2-22,6 1-80,5-5 13,0-5 12,3-4 6,12-6 52,3-3 19,4-4 10,4 0 27,2-9 26,0-4 51,1-1 5,-2-3 23,-2-3 11,-6-2-26,-5-1-57,-7-2-42,-7 1-15,0 1-13,-11 2-37,-8 6-46,-1 3-49,-1 8-86,1 4-60,4 0-105,8 0-411</inkml:trace>
  <inkml:trace contextRef="#ctx0" brushRef="#br0" timeOffset="92338.5834">32444 6289 101,'0'0'957,"0"0"-672,0 0 22,0 0-164,0 0-97,0 0-46,0 0-6,0 8-17,0-8-113,0 0-159,4 0-444</inkml:trace>
  <inkml:trace contextRef="#ctx0" brushRef="#br0" timeOffset="92847.4399">32639 6165 5,'0'0'23,"0"0"770,0 0-529,0 0-83,0 0-37,0 0 1,0 0-16,34-46-4,-20 45-20,0 1-23,-1 0-22,-2 1-29,-5 11-18,-4 5-13,-2 6 12,0 2-11,-13 1 1,-6 3-1,-3-3 8,1-3-9,2-1-15,4-6-10,6-4 18,7-3 6,2-5-14,0-3 15,13 1 0,6-2 9,6 0-8,2 0-1,1 0-8,-2-6-34,8-8-74,-11 2-141,-3-2-298</inkml:trace>
  <inkml:trace contextRef="#ctx0" brushRef="#br0" timeOffset="93293.2484">33000 6128 136,'0'0'720,"0"0"-435,0 0-10,0 0-147,0 0-55,0 0 58,0 0-14,-9 50-45,8-31-52,-1 1-11,2-1 3,0-1-12,3-3-2,10-3 2,1-4-20,5-4-18,1-3 3,2-1 22,-1 0 11,0-8 2,0-3 34,-2-3 23,-2-2 31,-3 1 0,-6-1 40,-4 4-5,-2 2-44,-2 3-17,0 4-4,0 2-15,0 1-16,-6 0-22,-6 4-5,-5 9 0,-2 6 0,0 6 1,-2 5 11,0 4-12,0 2 1,0 3-2,-1-3-27,2-1-90,-5-5-172,4-9-259,6-8-220</inkml:trace>
  <inkml:trace contextRef="#ctx0" brushRef="#br0" timeOffset="94103.0047">31812 7317 378,'0'0'710,"0"0"-351,0 0 31,0 0-221,0 0-102,0 0-52,0 0-14,-31 39 8,15-20-8,-2 3-1,-2 0 0,4 0-87,-4-2-168,8-5-275,4-7-588</inkml:trace>
  <inkml:trace contextRef="#ctx0" brushRef="#br0" timeOffset="95438.1299">32294 7113 26,'0'0'74,"0"0"402,0 0-285,0 0 49,0 0-48,0 0 40,0 0-27,53-56 2,-52 49-37,-1 1-51,0 2-10,0 2-13,0 0-47,-6 2-27,-11 0-11,-6 5-11,-7 11-2,-3 6-5,-2 9 7,4 5-1,3 4 0,4 3-30,10 0-57,7-6-16,7-3 6,0-9 2,18-7 18,4-7 30,4-8 45,5-3 3,2-1 22,0-14 29,-2-5 25,-4-3 15,-1-7-3,-7-6 16,-4-1-42,-7-4-29,-4 1-17,-4 7-10,0 6-6,-8 9 0,-4 6-66,0 10-80,-2 2-123,1 2-264,6 6-147</inkml:trace>
  <inkml:trace contextRef="#ctx0" brushRef="#br0" timeOffset="95740.7084">32597 7238 428,'0'0'717,"0"0"-440,0 0 30,0 0-136,0 0-68,0 0-62,0 0-28,0 0-13,0 0-50,0 0-126,4 0-154,1 0-174</inkml:trace>
  <inkml:trace contextRef="#ctx0" brushRef="#br0" timeOffset="96168.9359">32800 7156 317,'0'0'313,"0"0"2,0 0-113,0 0-84,0 0-21,0 0-16,0 0 8,91-40 30,-77 31 5,-1 1-14,-4 0-12,-2 1-7,-1 1-19,-5 2 18,1 2-19,-2 1-17,0 1-21,0 0-14,0 0-19,0 3 0,-6 7-12,-3 5 12,-3 6-1,1 1 1,-2 5-1,1 3 1,1 0 1,0 1-1,3-2-57,1-1-57,4-3-32,-1-4-116,2-6-130,1-7-286</inkml:trace>
  <inkml:trace contextRef="#ctx0" brushRef="#br0" timeOffset="96360.2012">32736 7400 446,'0'0'602,"0"0"-398,0 0-56,92-5-52,-53 2-58,0 2-38,13-2-41,-10 0-138,-8-2-316</inkml:trace>
  <inkml:trace contextRef="#ctx0" brushRef="#br0" timeOffset="96741.7484">33394 7103 352,'0'0'633,"0"0"-383,0 0 32,0 0 15,0 0-79,0 0-21,0 0-62,13-24-74,-28 27-33,-6 9-21,-7 8-6,-5 6-1,-4 5 1,1 4 3,5 3-4,4 0-1,10 1-1,10-4-7,7-3-51,0-3-3,9-5-12,9-5 31,7-5 20,4-6 17,2-6 7,2-2 7,-2 0 11,-4-6 27,-6-8 31,-11-1-18,-10-3-26,0 0-23,-25 0-9,-15 4-61,-45 1-101,10 5-139,5 2-339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6"/>
            <a:ext cx="2918830" cy="493315"/>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15380" y="6"/>
            <a:ext cx="2918830" cy="493315"/>
          </a:xfrm>
          <a:prstGeom prst="rect">
            <a:avLst/>
          </a:prstGeom>
        </p:spPr>
        <p:txBody>
          <a:bodyPr vert="horz" lIns="88642" tIns="44321" rIns="88642" bIns="44321" rtlCol="0"/>
          <a:lstStyle>
            <a:lvl1pPr algn="r">
              <a:defRPr sz="1200"/>
            </a:lvl1pPr>
          </a:lstStyle>
          <a:p>
            <a:fld id="{592A0791-6B8A-4268-B9A9-5477EC471AC4}" type="datetimeFigureOut">
              <a:rPr lang="en-US" smtClean="0"/>
              <a:t>3/6/2025</a:t>
            </a:fld>
            <a:endParaRPr lang="en-US"/>
          </a:p>
        </p:txBody>
      </p:sp>
      <p:sp>
        <p:nvSpPr>
          <p:cNvPr id="4" name="Slide Image Placeholder 3"/>
          <p:cNvSpPr>
            <a:spLocks noGrp="1" noRot="1" noChangeAspect="1"/>
          </p:cNvSpPr>
          <p:nvPr>
            <p:ph type="sldImg" idx="2"/>
          </p:nvPr>
        </p:nvSpPr>
        <p:spPr>
          <a:xfrm>
            <a:off x="80963" y="741363"/>
            <a:ext cx="6573837" cy="3698875"/>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73577" y="4686510"/>
            <a:ext cx="5388610" cy="4439839"/>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9371290"/>
            <a:ext cx="2918830" cy="493315"/>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15380" y="9371290"/>
            <a:ext cx="2918830" cy="493315"/>
          </a:xfrm>
          <a:prstGeom prst="rect">
            <a:avLst/>
          </a:prstGeom>
        </p:spPr>
        <p:txBody>
          <a:bodyPr vert="horz" lIns="88642" tIns="44321" rIns="88642" bIns="44321" rtlCol="0" anchor="b"/>
          <a:lstStyle>
            <a:lvl1pPr algn="r">
              <a:defRPr sz="1200"/>
            </a:lvl1pPr>
          </a:lstStyle>
          <a:p>
            <a:fld id="{AB5B076A-BCD3-43DB-B626-89538CF1BE16}" type="slidenum">
              <a:rPr lang="en-US" smtClean="0"/>
              <a:t>‹#›</a:t>
            </a:fld>
            <a:endParaRPr lang="en-US"/>
          </a:p>
        </p:txBody>
      </p:sp>
    </p:spTree>
    <p:extLst>
      <p:ext uri="{BB962C8B-B14F-4D97-AF65-F5344CB8AC3E}">
        <p14:creationId xmlns:p14="http://schemas.microsoft.com/office/powerpoint/2010/main" val="204084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Unsupervised_learning"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en.wikipedia.org/wiki/Anomaly_detection" TargetMode="External"/><Relationship Id="rId4" Type="http://schemas.openxmlformats.org/officeDocument/2006/relationships/hyperlink" Target="https://en.wikipedia.org/wiki/Consensus_cluster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Supervised - </a:t>
            </a:r>
            <a:r>
              <a:rPr lang="en-US" dirty="0" err="1" smtClean="0"/>
              <a:t>Adaboost</a:t>
            </a:r>
            <a:r>
              <a:rPr lang="en-US" dirty="0" smtClean="0"/>
              <a:t> Gradient boosting </a:t>
            </a:r>
            <a:r>
              <a:rPr lang="en-US" dirty="0" err="1" smtClean="0"/>
              <a:t>Xgboost</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2</a:t>
            </a:fld>
            <a:endParaRPr lang="en-US"/>
          </a:p>
        </p:txBody>
      </p:sp>
    </p:spTree>
    <p:extLst>
      <p:ext uri="{BB962C8B-B14F-4D97-AF65-F5344CB8AC3E}">
        <p14:creationId xmlns:p14="http://schemas.microsoft.com/office/powerpoint/2010/main" val="152870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https://iq.opengenus.org/cart-algorithm/</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4</a:t>
            </a:fld>
            <a:endParaRPr lang="en-US"/>
          </a:p>
        </p:txBody>
      </p:sp>
    </p:spTree>
    <p:extLst>
      <p:ext uri="{BB962C8B-B14F-4D97-AF65-F5344CB8AC3E}">
        <p14:creationId xmlns:p14="http://schemas.microsoft.com/office/powerpoint/2010/main" val="2227576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dirty="0" smtClean="0"/>
              <a:t>Example </a:t>
            </a:r>
            <a:r>
              <a:rPr lang="en-US" dirty="0" smtClean="0"/>
              <a:t>If you are planning to buy an air-conditioner, would you enter a showroom and buy the air-conditioner that the salesperson shows you? The answer is probably no. In this day and age, you are likely to ask your friends, family, and colleagues for an opinion, do research on various portals about different models, and visit a few review sites before making a purchase decision. You would not come to a conclusion directly. Instead, you would try to make a more informed decision after considering diverse opinions and reviews. In the case of ensemble learning, the same principle applies</a:t>
            </a:r>
          </a:p>
          <a:p>
            <a:endParaRPr lang="en-US" dirty="0" smtClean="0"/>
          </a:p>
          <a:p>
            <a:r>
              <a:rPr lang="en-US" sz="1200" b="0" i="0" kern="1200" dirty="0" smtClean="0">
                <a:solidFill>
                  <a:schemeClr val="tx1"/>
                </a:solidFill>
                <a:effectLst/>
                <a:latin typeface="+mn-lt"/>
                <a:ea typeface="+mn-ea"/>
                <a:cs typeface="+mn-cs"/>
              </a:rPr>
              <a:t>By analogy, ensemble techniques have been used also in </a:t>
            </a:r>
            <a:r>
              <a:rPr lang="en-US" sz="1200" b="0" i="0" u="none" strike="noStrike" kern="1200" dirty="0" smtClean="0">
                <a:solidFill>
                  <a:schemeClr val="tx1"/>
                </a:solidFill>
                <a:effectLst/>
                <a:latin typeface="+mn-lt"/>
                <a:ea typeface="+mn-ea"/>
                <a:cs typeface="+mn-cs"/>
                <a:hlinkClick r:id="rId3" tooltip="Unsupervised learning"/>
              </a:rPr>
              <a:t>unsupervised learning</a:t>
            </a:r>
            <a:r>
              <a:rPr lang="en-US" sz="1200" b="0" i="0" kern="1200" dirty="0" smtClean="0">
                <a:solidFill>
                  <a:schemeClr val="tx1"/>
                </a:solidFill>
                <a:effectLst/>
                <a:latin typeface="+mn-lt"/>
                <a:ea typeface="+mn-ea"/>
                <a:cs typeface="+mn-cs"/>
              </a:rPr>
              <a:t> scenarios, for example in </a:t>
            </a:r>
            <a:r>
              <a:rPr lang="en-US" sz="1200" b="0" i="0" u="none" strike="noStrike" kern="1200" dirty="0" smtClean="0">
                <a:solidFill>
                  <a:schemeClr val="tx1"/>
                </a:solidFill>
                <a:effectLst/>
                <a:latin typeface="+mn-lt"/>
                <a:ea typeface="+mn-ea"/>
                <a:cs typeface="+mn-cs"/>
                <a:hlinkClick r:id="rId4" tooltip="Consensus clustering"/>
              </a:rPr>
              <a:t>consensus clustering</a:t>
            </a:r>
            <a:r>
              <a:rPr lang="en-US" sz="1200" b="0" i="0" kern="1200" dirty="0" smtClean="0">
                <a:solidFill>
                  <a:schemeClr val="tx1"/>
                </a:solidFill>
                <a:effectLst/>
                <a:latin typeface="+mn-lt"/>
                <a:ea typeface="+mn-ea"/>
                <a:cs typeface="+mn-cs"/>
              </a:rPr>
              <a:t> or in </a:t>
            </a:r>
            <a:r>
              <a:rPr lang="en-US" sz="1200" b="0" i="0" u="none" strike="noStrike" kern="1200" dirty="0" smtClean="0">
                <a:solidFill>
                  <a:schemeClr val="tx1"/>
                </a:solidFill>
                <a:effectLst/>
                <a:latin typeface="+mn-lt"/>
                <a:ea typeface="+mn-ea"/>
                <a:cs typeface="+mn-cs"/>
                <a:hlinkClick r:id="rId5" tooltip="Anomaly detection"/>
              </a:rPr>
              <a:t>anomaly detection</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5</a:t>
            </a:fld>
            <a:endParaRPr lang="en-US"/>
          </a:p>
        </p:txBody>
      </p:sp>
    </p:spTree>
    <p:extLst>
      <p:ext uri="{BB962C8B-B14F-4D97-AF65-F5344CB8AC3E}">
        <p14:creationId xmlns:p14="http://schemas.microsoft.com/office/powerpoint/2010/main" val="1943028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https://www.analyticsvidhya.com/blog/2023/01/ensemble-learning-methods-bagging-boosting-and-stacking/</a:t>
            </a:r>
          </a:p>
          <a:p>
            <a:r>
              <a:rPr lang="en-US" dirty="0" smtClean="0"/>
              <a:t>https://www.youtube.com/watch?v=WAipXytDeK0</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7</a:t>
            </a:fld>
            <a:endParaRPr lang="en-US"/>
          </a:p>
        </p:txBody>
      </p:sp>
    </p:spTree>
    <p:extLst>
      <p:ext uri="{BB962C8B-B14F-4D97-AF65-F5344CB8AC3E}">
        <p14:creationId xmlns:p14="http://schemas.microsoft.com/office/powerpoint/2010/main" val="2539000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https://www.youtube.com/watch?v=WAipXytDeK0</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10</a:t>
            </a:fld>
            <a:endParaRPr lang="en-US"/>
          </a:p>
        </p:txBody>
      </p:sp>
    </p:spTree>
    <p:extLst>
      <p:ext uri="{BB962C8B-B14F-4D97-AF65-F5344CB8AC3E}">
        <p14:creationId xmlns:p14="http://schemas.microsoft.com/office/powerpoint/2010/main" val="20822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https://www.youtube.com/watch?v=l3DzJBb3MaE&amp;t=748s</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16</a:t>
            </a:fld>
            <a:endParaRPr lang="en-US"/>
          </a:p>
        </p:txBody>
      </p:sp>
    </p:spTree>
    <p:extLst>
      <p:ext uri="{BB962C8B-B14F-4D97-AF65-F5344CB8AC3E}">
        <p14:creationId xmlns:p14="http://schemas.microsoft.com/office/powerpoint/2010/main" val="150377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https://www.analyticsvidhya.com/blog/2021/09/gradient-boosting-algorithm-a-complete-guide-for-beginners/</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31</a:t>
            </a:fld>
            <a:endParaRPr lang="en-US"/>
          </a:p>
        </p:txBody>
      </p:sp>
    </p:spTree>
    <p:extLst>
      <p:ext uri="{BB962C8B-B14F-4D97-AF65-F5344CB8AC3E}">
        <p14:creationId xmlns:p14="http://schemas.microsoft.com/office/powerpoint/2010/main" val="3223510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t>‹#›</a:t>
            </a:fld>
            <a:endParaRPr lang="en-US" sz="1200">
              <a:solidFill>
                <a:srgbClr val="004274"/>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t>3/6/2025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t>3/6/2025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t>3/6/2025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t>3/6/2025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4.png"/><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7.emf"/><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6.emf"/><Relationship Id="rId5" Type="http://schemas.microsoft.com/office/2007/relationships/hdphoto" Target="../media/hdphoto10.wdp"/><Relationship Id="rId10" Type="http://schemas.openxmlformats.org/officeDocument/2006/relationships/customXml" Target="../ink/ink1.xml"/><Relationship Id="rId4" Type="http://schemas.openxmlformats.org/officeDocument/2006/relationships/image" Target="../media/image16.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3.wdp"/></Relationships>
</file>

<file path=ppt/slides/_rels/slide1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15.wdp"/><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7" Type="http://schemas.microsoft.com/office/2007/relationships/hdphoto" Target="../media/hdphoto20.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9.wdp"/><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21.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9.wdp"/></Relationships>
</file>

<file path=ppt/slides/_rels/slide32.xml.rels><?xml version="1.0" encoding="UTF-8" standalone="yes"?>
<Relationships xmlns="http://schemas.openxmlformats.org/package/2006/relationships"><Relationship Id="rId3" Type="http://schemas.microsoft.com/office/2007/relationships/hdphoto" Target="../media/hdphoto30.wdp"/><Relationship Id="rId7" Type="http://schemas.microsoft.com/office/2007/relationships/hdphoto" Target="../media/hdphoto32.wdp"/><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31.wdp"/><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40.png"/><Relationship Id="rId1" Type="http://schemas.openxmlformats.org/officeDocument/2006/relationships/slideLayout" Target="../slideLayouts/slideLayout2.xml"/><Relationship Id="rId5" Type="http://schemas.microsoft.com/office/2007/relationships/hdphoto" Target="../media/hdphoto35.wdp"/><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37.wdp"/><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48.png"/><Relationship Id="rId1" Type="http://schemas.openxmlformats.org/officeDocument/2006/relationships/slideLayout" Target="../slideLayouts/slideLayout2.xml"/><Relationship Id="rId5" Type="http://schemas.microsoft.com/office/2007/relationships/hdphoto" Target="../media/hdphoto40.wdp"/><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microsoft.com/office/2007/relationships/hdphoto" Target="../media/hdphoto41.wdp"/><Relationship Id="rId7" Type="http://schemas.microsoft.com/office/2007/relationships/hdphoto" Target="../media/hdphoto34.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42.wdp"/><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53.png"/><Relationship Id="rId1" Type="http://schemas.openxmlformats.org/officeDocument/2006/relationships/slideLayout" Target="../slideLayouts/slideLayout2.xml"/><Relationship Id="rId5" Type="http://schemas.microsoft.com/office/2007/relationships/hdphoto" Target="../media/hdphoto45.wdp"/><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47.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48.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49.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50.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52.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54.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55.wdp"/><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56.wdp"/><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57.wdp"/><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58.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59.wdp"/><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07/relationships/hdphoto" Target="../media/hdphoto60.wdp"/><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microsoft.com/office/2007/relationships/hdphoto" Target="../media/hdphoto61.wdp"/><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microsoft.com/office/2007/relationships/hdphoto" Target="../media/hdphoto62.wdp"/><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63.wdp"/><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64.wdp"/><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microsoft.com/office/2007/relationships/hdphoto" Target="../media/hdphoto65.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microsoft.com/office/2007/relationships/hdphoto" Target="../media/hdphoto66.wdp"/><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ln>
        </p:spPr>
        <p:txBody>
          <a:bodyPr>
            <a:spAutoFit/>
          </a:bodyPr>
          <a:lstStyle/>
          <a:p>
            <a:pPr algn="ctr"/>
            <a:r>
              <a:rPr lang="en-US" b="1" dirty="0">
                <a:solidFill>
                  <a:schemeClr val="accent2"/>
                </a:solidFill>
                <a:cs typeface="Arial" panose="020B0604020202020204" pitchFamily="34" charset="0"/>
              </a:rPr>
              <a:t>By-</a:t>
            </a:r>
          </a:p>
          <a:p>
            <a:pPr algn="ctr"/>
            <a:r>
              <a:rPr lang="en-US" b="1" dirty="0">
                <a:solidFill>
                  <a:schemeClr val="accent2"/>
                </a:solidFill>
                <a:cs typeface="Arial" panose="020B0604020202020204" pitchFamily="34" charset="0"/>
              </a:rPr>
              <a:t>Dr. Jesmin Akhter</a:t>
            </a:r>
            <a:endParaRPr lang="en-US" dirty="0">
              <a:solidFill>
                <a:schemeClr val="accent2"/>
              </a:solidFill>
              <a:cs typeface="Arial" panose="020B0604020202020204" pitchFamily="34" charset="0"/>
            </a:endParaRPr>
          </a:p>
          <a:p>
            <a:pPr algn="ctr"/>
            <a:r>
              <a:rPr lang="en-US" dirty="0">
                <a:cs typeface="Arial" panose="020B0604020202020204" pitchFamily="34" charset="0"/>
              </a:rPr>
              <a:t>Professor</a:t>
            </a:r>
          </a:p>
          <a:p>
            <a:pPr algn="ctr"/>
            <a:r>
              <a:rPr lang="en-US" dirty="0">
                <a:cs typeface="Arial" panose="020B0604020202020204" pitchFamily="34" charset="0"/>
              </a:rPr>
              <a:t>Institute of Information Technology</a:t>
            </a:r>
          </a:p>
          <a:p>
            <a:pPr algn="ctr"/>
            <a:r>
              <a:rPr lang="en-US" dirty="0">
                <a:cs typeface="Arial" panose="020B0604020202020204" pitchFamily="34" charset="0"/>
              </a:rPr>
              <a:t>Jahangirnagar University </a:t>
            </a:r>
          </a:p>
        </p:txBody>
      </p:sp>
      <p:sp>
        <p:nvSpPr>
          <p:cNvPr id="11268" name="TextBox 3"/>
          <p:cNvSpPr txBox="1">
            <a:spLocks noChangeArrowheads="1"/>
          </p:cNvSpPr>
          <p:nvPr/>
        </p:nvSpPr>
        <p:spPr bwMode="auto">
          <a:xfrm>
            <a:off x="2705100" y="2886670"/>
            <a:ext cx="6781800" cy="1200329"/>
          </a:xfrm>
          <a:prstGeom prst="rect">
            <a:avLst/>
          </a:prstGeom>
          <a:noFill/>
          <a:ln w="9525">
            <a:noFill/>
            <a:miter lim="800000"/>
          </a:ln>
        </p:spPr>
        <p:txBody>
          <a:bodyPr>
            <a:spAutoFit/>
          </a:bodyPr>
          <a:lstStyle/>
          <a:p>
            <a:pPr algn="ctr"/>
            <a:endParaRPr lang="en-US" b="1" dirty="0">
              <a:solidFill>
                <a:srgbClr val="FF0000"/>
              </a:solidFill>
            </a:endParaRPr>
          </a:p>
          <a:p>
            <a:pPr algn="ctr"/>
            <a:r>
              <a:rPr lang="en-US" b="1" dirty="0">
                <a:solidFill>
                  <a:srgbClr val="FF0000"/>
                </a:solidFill>
              </a:rPr>
              <a:t>Machine Learning</a:t>
            </a:r>
          </a:p>
          <a:p>
            <a:pPr algn="ctr"/>
            <a:r>
              <a:rPr lang="en-US" b="1" dirty="0" smtClean="0">
                <a:solidFill>
                  <a:srgbClr val="FF0000"/>
                </a:solidFill>
              </a:rPr>
              <a:t>ICT-</a:t>
            </a:r>
            <a:endParaRPr lang="en-US" b="1" dirty="0">
              <a:solidFill>
                <a:srgbClr val="FF0000"/>
              </a:solidFill>
            </a:endParaRP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endParaRPr lang="en-US"/>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73660"/>
            <a:ext cx="8915400" cy="3202940"/>
          </a:xfrm>
          <a:prstGeom prst="rect">
            <a:avLst/>
          </a:prstGeom>
        </p:spPr>
      </p:pic>
      <p:sp>
        <p:nvSpPr>
          <p:cNvPr id="8" name="Content Placeholder 2"/>
          <p:cNvSpPr txBox="1">
            <a:spLocks/>
          </p:cNvSpPr>
          <p:nvPr/>
        </p:nvSpPr>
        <p:spPr>
          <a:xfrm>
            <a:off x="8839200" y="274637"/>
            <a:ext cx="3276599" cy="65547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anose="05000000000000000000" pitchFamily="2" charset="2"/>
              <a:buChar char="ü"/>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smtClean="0"/>
              <a:t>Record no 4, 5, 9, 10 are not selected from the original.</a:t>
            </a:r>
          </a:p>
          <a:p>
            <a:r>
              <a:rPr lang="en-US" sz="1800" dirty="0" smtClean="0"/>
              <a:t>That’s not really a problem why? we don’t create a single decision tree but create a multiple decision trees and for each decision tree we are doing this sampling again and again. So there could be many decision trees that will be creating and for each decision tree we are going to do this bootstrapping again and again. So the sample is different.</a:t>
            </a:r>
          </a:p>
          <a:p>
            <a:r>
              <a:rPr lang="en-US" sz="1800" dirty="0" smtClean="0"/>
              <a:t>Example record 4,5, 9 and 10 did not get selected for the first decision tree , may be selected for the some other decision tree.. This approach to bagging is known as row sampling approach</a:t>
            </a:r>
            <a:endParaRPr lang="en-US" sz="1800" dirty="0"/>
          </a:p>
        </p:txBody>
      </p:sp>
      <p:grpSp>
        <p:nvGrpSpPr>
          <p:cNvPr id="14" name="Group 13"/>
          <p:cNvGrpSpPr/>
          <p:nvPr/>
        </p:nvGrpSpPr>
        <p:grpSpPr>
          <a:xfrm>
            <a:off x="381000" y="3552030"/>
            <a:ext cx="6781800" cy="2994473"/>
            <a:chOff x="533400" y="3962400"/>
            <a:chExt cx="6476999" cy="2823023"/>
          </a:xfrm>
        </p:grpSpPr>
        <p:pic>
          <p:nvPicPr>
            <p:cNvPr id="6" name="Picture 5"/>
            <p:cNvPicPr>
              <a:picLocks noChangeAspect="1"/>
            </p:cNvPicPr>
            <p:nvPr/>
          </p:nvPicPr>
          <p:blipFill>
            <a:blip r:embed="rId5"/>
            <a:stretch>
              <a:fillRect/>
            </a:stretch>
          </p:blipFill>
          <p:spPr>
            <a:xfrm>
              <a:off x="533400" y="3962400"/>
              <a:ext cx="6192009" cy="2823023"/>
            </a:xfrm>
            <a:prstGeom prst="rect">
              <a:avLst/>
            </a:prstGeom>
          </p:spPr>
        </p:pic>
        <p:sp>
          <p:nvSpPr>
            <p:cNvPr id="9" name="Rectangle 8"/>
            <p:cNvSpPr/>
            <p:nvPr/>
          </p:nvSpPr>
          <p:spPr>
            <a:xfrm>
              <a:off x="5002612" y="4319313"/>
              <a:ext cx="2007787" cy="1296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6"/>
          <a:stretch>
            <a:fillRect/>
          </a:stretch>
        </p:blipFill>
        <p:spPr>
          <a:xfrm>
            <a:off x="4953000" y="3276600"/>
            <a:ext cx="3820143" cy="657229"/>
          </a:xfrm>
          <a:prstGeom prst="rect">
            <a:avLst/>
          </a:prstGeom>
        </p:spPr>
      </p:pic>
      <p:sp>
        <p:nvSpPr>
          <p:cNvPr id="16" name="TextBox 15"/>
          <p:cNvSpPr txBox="1"/>
          <p:nvPr/>
        </p:nvSpPr>
        <p:spPr>
          <a:xfrm>
            <a:off x="5224770" y="3859727"/>
            <a:ext cx="3690629" cy="646331"/>
          </a:xfrm>
          <a:prstGeom prst="rect">
            <a:avLst/>
          </a:prstGeom>
          <a:noFill/>
        </p:spPr>
        <p:txBody>
          <a:bodyPr wrap="square" rtlCol="0">
            <a:spAutoFit/>
          </a:bodyPr>
          <a:lstStyle/>
          <a:p>
            <a:r>
              <a:rPr lang="en-US" b="1" dirty="0" smtClean="0"/>
              <a:t>Why because we repeatedly sample the rows with a replacement</a:t>
            </a:r>
            <a:endParaRPr lang="en-US" b="1" dirty="0"/>
          </a:p>
        </p:txBody>
      </p:sp>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4317559" y="5238991"/>
            <a:ext cx="4597841" cy="1098806"/>
          </a:xfrm>
          <a:prstGeom prst="rect">
            <a:avLst/>
          </a:prstGeom>
        </p:spPr>
      </p:pic>
    </p:spTree>
    <p:extLst>
      <p:ext uri="{BB962C8B-B14F-4D97-AF65-F5344CB8AC3E}">
        <p14:creationId xmlns:p14="http://schemas.microsoft.com/office/powerpoint/2010/main" val="33544079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62000" y="38100"/>
            <a:ext cx="8592962" cy="3268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79638" y="3396680"/>
            <a:ext cx="8592962" cy="3281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6172200" y="6077894"/>
            <a:ext cx="2057400" cy="461665"/>
          </a:xfrm>
          <a:prstGeom prst="rect">
            <a:avLst/>
          </a:prstGeom>
          <a:noFill/>
        </p:spPr>
        <p:txBody>
          <a:bodyPr wrap="square" rtlCol="0">
            <a:spAutoFit/>
          </a:bodyPr>
          <a:lstStyle/>
          <a:p>
            <a:r>
              <a:rPr lang="en-US" sz="2400" b="1" dirty="0" smtClean="0"/>
              <a:t>Average=30</a:t>
            </a:r>
            <a:endParaRPr lang="en-US" sz="2400" b="1" dirty="0"/>
          </a:p>
        </p:txBody>
      </p:sp>
    </p:spTree>
    <p:extLst>
      <p:ext uri="{BB962C8B-B14F-4D97-AF65-F5344CB8AC3E}">
        <p14:creationId xmlns:p14="http://schemas.microsoft.com/office/powerpoint/2010/main" val="2074213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b="1" dirty="0" smtClean="0"/>
              <a:t>Advantages</a:t>
            </a:r>
            <a:endParaRPr lang="en-US" b="1" dirty="0"/>
          </a:p>
        </p:txBody>
      </p:sp>
      <p:sp>
        <p:nvSpPr>
          <p:cNvPr id="3" name="Content Placeholder 2"/>
          <p:cNvSpPr>
            <a:spLocks noGrp="1"/>
          </p:cNvSpPr>
          <p:nvPr>
            <p:ph idx="1"/>
          </p:nvPr>
        </p:nvSpPr>
        <p:spPr>
          <a:xfrm>
            <a:off x="835683" y="1828800"/>
            <a:ext cx="10060917" cy="3810000"/>
          </a:xfrm>
        </p:spPr>
        <p:txBody>
          <a:bodyPr>
            <a:normAutofit/>
          </a:bodyPr>
          <a:lstStyle/>
          <a:p>
            <a:pPr algn="just"/>
            <a:r>
              <a:rPr lang="en-US" dirty="0" smtClean="0"/>
              <a:t>By </a:t>
            </a:r>
            <a:r>
              <a:rPr lang="en-US" dirty="0"/>
              <a:t>combining multiple models, bagging helps reduce the model’s variance and can prevent </a:t>
            </a:r>
            <a:r>
              <a:rPr lang="en-US" dirty="0" err="1"/>
              <a:t>overfitting</a:t>
            </a:r>
            <a:r>
              <a:rPr lang="en-US" dirty="0"/>
              <a:t> by introducing diversity into the training process. It is commonly used with </a:t>
            </a:r>
            <a:r>
              <a:rPr lang="en-US" b="1" dirty="0"/>
              <a:t>decision trees</a:t>
            </a:r>
            <a:r>
              <a:rPr lang="en-US" dirty="0"/>
              <a:t> but can also be applied to other models.</a:t>
            </a:r>
          </a:p>
          <a:p>
            <a:pPr algn="just"/>
            <a:r>
              <a:rPr lang="en-US" dirty="0"/>
              <a:t>One important aspect of bagging is that it requires the base model to have high variance but low bias(DT</a:t>
            </a:r>
            <a:r>
              <a:rPr lang="en-US" dirty="0" smtClean="0"/>
              <a:t>). Bagging </a:t>
            </a:r>
            <a:r>
              <a:rPr lang="en-US" dirty="0"/>
              <a:t>can then be used to reduce the variance of the model and improve its generalization performance on new, unseen data</a:t>
            </a:r>
            <a:r>
              <a:rPr lang="en-US" dirty="0" smtClean="0"/>
              <a:t>.</a:t>
            </a:r>
          </a:p>
          <a:p>
            <a:pPr algn="just"/>
            <a:r>
              <a:rPr lang="en-US" b="1" dirty="0" smtClean="0"/>
              <a:t>Data overlap are allowed between base learners.</a:t>
            </a:r>
            <a:endParaRPr lang="en-US" dirty="0"/>
          </a:p>
          <a:p>
            <a:pPr algn="just"/>
            <a:endParaRPr lang="en-US" dirty="0"/>
          </a:p>
        </p:txBody>
      </p:sp>
    </p:spTree>
    <p:extLst>
      <p:ext uri="{BB962C8B-B14F-4D97-AF65-F5344CB8AC3E}">
        <p14:creationId xmlns:p14="http://schemas.microsoft.com/office/powerpoint/2010/main" val="7027576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Bagging’s variance is smaller?</a:t>
            </a:r>
            <a:endParaRPr lang="en-US" dirty="0"/>
          </a:p>
        </p:txBody>
      </p:sp>
      <p:sp>
        <p:nvSpPr>
          <p:cNvPr id="3" name="Content Placeholder 2"/>
          <p:cNvSpPr>
            <a:spLocks noGrp="1"/>
          </p:cNvSpPr>
          <p:nvPr>
            <p:ph idx="1"/>
          </p:nvPr>
        </p:nvSpPr>
        <p:spPr>
          <a:xfrm>
            <a:off x="927340" y="1143000"/>
            <a:ext cx="10350260" cy="5638800"/>
          </a:xfrm>
        </p:spPr>
        <p:txBody>
          <a:bodyPr>
            <a:noAutofit/>
          </a:bodyPr>
          <a:lstStyle/>
          <a:p>
            <a:pPr marL="0" indent="0">
              <a:buNone/>
            </a:pPr>
            <a:r>
              <a:rPr lang="en-US" sz="1800" b="1" dirty="0" smtClean="0"/>
              <a:t>Expected </a:t>
            </a:r>
            <a:r>
              <a:rPr lang="en-US" sz="1800" b="1" dirty="0"/>
              <a:t>distinct data points in each bag?</a:t>
            </a:r>
          </a:p>
          <a:p>
            <a:pPr lvl="1"/>
            <a:r>
              <a:rPr lang="en-US" sz="1800" dirty="0"/>
              <a:t>N.(1 − (</a:t>
            </a:r>
            <a:r>
              <a:rPr lang="en-US" sz="1800" dirty="0" smtClean="0"/>
              <a:t>1-1/N</a:t>
            </a:r>
            <a:r>
              <a:rPr lang="en-US" sz="1800" baseline="30000" dirty="0" smtClean="0"/>
              <a:t>)N)</a:t>
            </a:r>
            <a:r>
              <a:rPr lang="en-US" sz="1800" dirty="0" smtClean="0"/>
              <a:t> </a:t>
            </a:r>
            <a:r>
              <a:rPr lang="en-US" sz="1800" dirty="0"/>
              <a:t>~ N(1 - </a:t>
            </a:r>
            <a:r>
              <a:rPr lang="en-US" sz="1800" dirty="0" err="1"/>
              <a:t>exp</a:t>
            </a:r>
            <a:r>
              <a:rPr lang="en-US" sz="1800" dirty="0"/>
              <a:t>(-1)) ~ 0.632. </a:t>
            </a:r>
            <a:r>
              <a:rPr lang="en-US" sz="1800" dirty="0" smtClean="0"/>
              <a:t>N [N=No of Records]</a:t>
            </a:r>
            <a:endParaRPr lang="en-US" sz="1800" dirty="0"/>
          </a:p>
          <a:p>
            <a:pPr lvl="1"/>
            <a:r>
              <a:rPr lang="en-US" sz="1800" dirty="0"/>
              <a:t>Where:</a:t>
            </a:r>
          </a:p>
          <a:p>
            <a:pPr lvl="1"/>
            <a:r>
              <a:rPr lang="en-US" sz="1800" dirty="0"/>
              <a:t>P (each data point being selected) = 1/N</a:t>
            </a:r>
          </a:p>
          <a:p>
            <a:pPr lvl="1"/>
            <a:r>
              <a:rPr lang="en-US" sz="1800" dirty="0"/>
              <a:t>P (data point not selected in N trials) = (1-1/N)</a:t>
            </a:r>
            <a:r>
              <a:rPr lang="en-US" sz="1800" baseline="30000" dirty="0"/>
              <a:t>N</a:t>
            </a:r>
          </a:p>
          <a:p>
            <a:pPr marL="0" indent="0">
              <a:buNone/>
            </a:pPr>
            <a:r>
              <a:rPr lang="en-US" sz="1800" b="1" dirty="0"/>
              <a:t>Why Bagging's Variance is smaller?</a:t>
            </a:r>
          </a:p>
          <a:p>
            <a:pPr lvl="1"/>
            <a:r>
              <a:rPr lang="en-US" sz="1800" dirty="0"/>
              <a:t>Reduces Variance: By averaging the predictions of multiple models, bagging </a:t>
            </a:r>
            <a:r>
              <a:rPr lang="en-US" sz="1800" dirty="0" err="1"/>
              <a:t>smooths</a:t>
            </a:r>
            <a:r>
              <a:rPr lang="en-US" sz="1800" dirty="0"/>
              <a:t> out the noise and fluctuations that individual models might capture. This leads to lower variance in the predictions because the errors from individual models tend to cancel each other out when aggregated.</a:t>
            </a:r>
          </a:p>
          <a:p>
            <a:pPr lvl="1"/>
            <a:r>
              <a:rPr lang="en-US" sz="1800" dirty="0"/>
              <a:t>Retains Bias: The individual models (e.g., decision trees) still have their own inherent bias. Bagging does not change the fundamental bias of each model; instead, it simply combines them. Thus, while the overall prediction becomes more stable (lower variance), the underlying bias of the individual models remains the same.</a:t>
            </a:r>
          </a:p>
          <a:p>
            <a:pPr lvl="1"/>
            <a:r>
              <a:rPr lang="en-US" sz="1800" dirty="0" smtClean="0"/>
              <a:t>Assume </a:t>
            </a:r>
            <a:r>
              <a:rPr lang="en-US" sz="1800" dirty="0"/>
              <a:t>we measure a random variable x with N(μ, σ²) distribution</a:t>
            </a:r>
          </a:p>
          <a:p>
            <a:pPr lvl="1"/>
            <a:r>
              <a:rPr lang="en-US" sz="1800" dirty="0"/>
              <a:t>If random variable x is measured T times (x</a:t>
            </a:r>
            <a:r>
              <a:rPr lang="en-US" sz="1800" baseline="-25000" dirty="0"/>
              <a:t>1</a:t>
            </a:r>
            <a:r>
              <a:rPr lang="en-US" sz="1800" dirty="0"/>
              <a:t>, x</a:t>
            </a:r>
            <a:r>
              <a:rPr lang="en-US" sz="1800" baseline="-25000" dirty="0"/>
              <a:t>2</a:t>
            </a:r>
            <a:r>
              <a:rPr lang="en-US" sz="1800" dirty="0"/>
              <a:t>,...</a:t>
            </a:r>
            <a:r>
              <a:rPr lang="en-US" sz="1800" dirty="0" err="1" smtClean="0"/>
              <a:t>x</a:t>
            </a:r>
            <a:r>
              <a:rPr lang="en-US" sz="1800" baseline="-25000" dirty="0" err="1" smtClean="0"/>
              <a:t>T</a:t>
            </a:r>
            <a:r>
              <a:rPr lang="en-US" sz="1800" dirty="0" smtClean="0"/>
              <a:t>) </a:t>
            </a:r>
            <a:r>
              <a:rPr lang="en-US" sz="1800" dirty="0"/>
              <a:t>and a new variable is constructed as (x</a:t>
            </a:r>
            <a:r>
              <a:rPr lang="en-US" sz="1800" baseline="-25000" dirty="0"/>
              <a:t>1</a:t>
            </a:r>
            <a:r>
              <a:rPr lang="en-US" sz="1800" dirty="0"/>
              <a:t>+x</a:t>
            </a:r>
            <a:r>
              <a:rPr lang="en-US" sz="1800" baseline="-25000" dirty="0"/>
              <a:t>2</a:t>
            </a:r>
            <a:r>
              <a:rPr lang="en-US" sz="1800" dirty="0" smtClean="0"/>
              <a:t>+…..+</a:t>
            </a:r>
            <a:r>
              <a:rPr lang="en-US" sz="1800" dirty="0" err="1" smtClean="0"/>
              <a:t>x</a:t>
            </a:r>
            <a:r>
              <a:rPr lang="en-US" sz="1800" baseline="-25000" dirty="0" err="1" smtClean="0"/>
              <a:t>T</a:t>
            </a:r>
            <a:r>
              <a:rPr lang="en-US" sz="1800" dirty="0" smtClean="0"/>
              <a:t>)/</a:t>
            </a:r>
            <a:r>
              <a:rPr lang="en-US" sz="1800" dirty="0"/>
              <a:t>T. then</a:t>
            </a:r>
          </a:p>
          <a:p>
            <a:pPr lvl="1"/>
            <a:r>
              <a:rPr lang="en-US" sz="1800" dirty="0"/>
              <a:t>Mean of the estimate will be </a:t>
            </a:r>
            <a:r>
              <a:rPr lang="en-US" sz="1800" dirty="0" smtClean="0"/>
              <a:t>still μ </a:t>
            </a:r>
            <a:endParaRPr lang="en-US" sz="1800" dirty="0"/>
          </a:p>
          <a:p>
            <a:pPr lvl="1"/>
            <a:r>
              <a:rPr lang="en-US" sz="1800" dirty="0"/>
              <a:t>But, variance is smaller (</a:t>
            </a:r>
            <a:r>
              <a:rPr lang="en-US" sz="1800" dirty="0" err="1"/>
              <a:t>Var</a:t>
            </a:r>
            <a:r>
              <a:rPr lang="en-US" sz="1800" dirty="0"/>
              <a:t>(x</a:t>
            </a:r>
            <a:r>
              <a:rPr lang="en-US" sz="1800" baseline="-25000" dirty="0"/>
              <a:t>1</a:t>
            </a:r>
            <a:r>
              <a:rPr lang="en-US" sz="1800" dirty="0"/>
              <a:t>) + </a:t>
            </a:r>
            <a:r>
              <a:rPr lang="en-US" sz="1800" dirty="0" err="1"/>
              <a:t>Var</a:t>
            </a:r>
            <a:r>
              <a:rPr lang="en-US" sz="1800" dirty="0"/>
              <a:t>(x</a:t>
            </a:r>
            <a:r>
              <a:rPr lang="en-US" sz="1800" baseline="-25000" dirty="0"/>
              <a:t>2</a:t>
            </a:r>
            <a:r>
              <a:rPr lang="en-US" sz="1800" dirty="0" smtClean="0"/>
              <a:t>)+…..+</a:t>
            </a:r>
            <a:r>
              <a:rPr lang="en-US" sz="1800" dirty="0" err="1" smtClean="0"/>
              <a:t>Var</a:t>
            </a:r>
            <a:r>
              <a:rPr lang="en-US" sz="1800" dirty="0" smtClean="0"/>
              <a:t>(</a:t>
            </a:r>
            <a:r>
              <a:rPr lang="en-US" sz="1800" dirty="0" err="1" smtClean="0"/>
              <a:t>x</a:t>
            </a:r>
            <a:r>
              <a:rPr lang="en-US" sz="1800" baseline="-25000" dirty="0" err="1" smtClean="0"/>
              <a:t>T</a:t>
            </a:r>
            <a:r>
              <a:rPr lang="en-US" sz="1800" dirty="0" smtClean="0"/>
              <a:t>))/</a:t>
            </a:r>
            <a:r>
              <a:rPr lang="en-US" sz="1800" dirty="0"/>
              <a:t>T² = Τ.σ²/T² = </a:t>
            </a:r>
            <a:r>
              <a:rPr lang="en-US" sz="1800" dirty="0" smtClean="0"/>
              <a:t>σ²/T</a:t>
            </a:r>
            <a:endParaRPr lang="en-US" sz="1800" dirty="0"/>
          </a:p>
        </p:txBody>
      </p:sp>
    </p:spTree>
    <p:extLst>
      <p:ext uri="{BB962C8B-B14F-4D97-AF65-F5344CB8AC3E}">
        <p14:creationId xmlns:p14="http://schemas.microsoft.com/office/powerpoint/2010/main" val="836907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Boosting 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1570039"/>
                <a:ext cx="7391400" cy="5287961"/>
              </a:xfrm>
            </p:spPr>
            <p:txBody>
              <a:bodyPr>
                <a:normAutofit fontScale="92500" lnSpcReduction="20000"/>
              </a:bodyPr>
              <a:lstStyle/>
              <a:p>
                <a:r>
                  <a:rPr lang="en-US" dirty="0" smtClean="0"/>
                  <a:t>Boosting is a sequential process, where each subsequent model attempts to correct the errors of the previous model. The succeeding models are dependent on the previous model. </a:t>
                </a:r>
              </a:p>
              <a:p>
                <a:r>
                  <a:rPr lang="en-US" dirty="0"/>
                  <a:t>Models are added until either the complete training data set is predicted correctly or the maximum number of models are added.</a:t>
                </a:r>
                <a:r>
                  <a:rPr lang="en-US" b="1" dirty="0"/>
                  <a:t> </a:t>
                </a:r>
                <a:r>
                  <a:rPr lang="en-US" dirty="0"/>
                  <a:t>We’ve outlined the general process below: </a:t>
                </a:r>
              </a:p>
              <a:p>
                <a:endParaRPr lang="en-US" dirty="0" smtClean="0"/>
              </a:p>
              <a:p>
                <a:r>
                  <a:rPr lang="en-US" dirty="0" smtClean="0"/>
                  <a:t>How </a:t>
                </a:r>
                <a:r>
                  <a:rPr lang="en-US" dirty="0"/>
                  <a:t>Boosting Works:</a:t>
                </a:r>
              </a:p>
              <a:p>
                <a:pPr lvl="1" fontAlgn="base"/>
                <a:r>
                  <a:rPr lang="en-US" b="1" dirty="0"/>
                  <a:t>Initialize Weights:</a:t>
                </a:r>
                <a:r>
                  <a:rPr lang="en-US" dirty="0"/>
                  <a:t> Start with equal weights for all data points. </a:t>
                </a:r>
              </a:p>
              <a:p>
                <a:pPr lvl="1" fontAlgn="base"/>
                <a:r>
                  <a:rPr lang="en-US" b="1" dirty="0"/>
                  <a:t>Sequential Training: </a:t>
                </a:r>
                <a:r>
                  <a:rPr lang="en-US" dirty="0"/>
                  <a:t>Train a model and adjust weights to focus more on misclassified instances. </a:t>
                </a:r>
              </a:p>
              <a:p>
                <a:pPr lvl="1" fontAlgn="base"/>
                <a:r>
                  <a:rPr lang="en-US" b="1" dirty="0"/>
                  <a:t>Aggregation: </a:t>
                </a:r>
                <a:r>
                  <a:rPr lang="en-US" dirty="0"/>
                  <a:t>Combine the predictions of all models using a weighted sum. </a:t>
                </a:r>
                <a:endParaRPr lang="en-US" dirty="0" smtClean="0"/>
              </a:p>
              <a:p>
                <a:pPr marL="457200" lvl="1" indent="0" fontAlgn="base">
                  <a:buNone/>
                </a:pPr>
                <a:r>
                  <a:rPr lang="en-US" dirty="0"/>
                  <a:t> </a:t>
                </a:r>
                <a:r>
                  <a:rPr lang="en-US" dirty="0" smtClean="0"/>
                  <a:t>    </a:t>
                </a:r>
                <a14:m>
                  <m:oMath xmlns:m="http://schemas.openxmlformats.org/officeDocument/2006/math">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smtClean="0">
                            <a:latin typeface="Cambria Math" panose="02040503050406030204" pitchFamily="18" charset="0"/>
                          </a:rPr>
                          <m:t>𝑥</m:t>
                        </m:r>
                      </m:e>
                    </m:d>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smtClean="0">
                            <a:latin typeface="Cambria Math" panose="02040503050406030204" pitchFamily="18" charset="0"/>
                          </a:rPr>
                          <m:t>𝑎</m:t>
                        </m:r>
                      </m:e>
                      <m:sub>
                        <m:r>
                          <a:rPr lang="pt-BR" i="1" smtClean="0">
                            <a:latin typeface="Cambria Math" panose="02040503050406030204" pitchFamily="18" charset="0"/>
                          </a:rPr>
                          <m:t>0</m:t>
                        </m:r>
                      </m:sub>
                    </m:sSub>
                    <m:sSub>
                      <m:sSubPr>
                        <m:ctrlPr>
                          <a:rPr lang="pt-BR" i="1">
                            <a:latin typeface="Cambria Math" panose="02040503050406030204" pitchFamily="18" charset="0"/>
                          </a:rPr>
                        </m:ctrlPr>
                      </m:sSubPr>
                      <m:e>
                        <m:r>
                          <a:rPr lang="en-US" b="0" i="1" smtClean="0">
                            <a:latin typeface="Cambria Math" panose="02040503050406030204" pitchFamily="18" charset="0"/>
                          </a:rPr>
                          <m:t>h</m:t>
                        </m:r>
                      </m:e>
                      <m:sub>
                        <m:r>
                          <a:rPr lang="pt-BR"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smtClean="0"/>
                  <a:t>+</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en-US" b="0" i="1" smtClean="0">
                            <a:latin typeface="Cambria Math" panose="02040503050406030204" pitchFamily="18" charset="0"/>
                          </a:rPr>
                          <m:t>1</m:t>
                        </m:r>
                      </m:sub>
                    </m:sSub>
                    <m:sSub>
                      <m:sSubPr>
                        <m:ctrlPr>
                          <a:rPr lang="pt-BR"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en-US" b="0" i="1" smtClean="0">
                            <a:latin typeface="Cambria Math" panose="02040503050406030204" pitchFamily="18" charset="0"/>
                          </a:rPr>
                          <m:t>2</m:t>
                        </m:r>
                      </m:sub>
                    </m:sSub>
                    <m:sSub>
                      <m:sSubPr>
                        <m:ctrlPr>
                          <a:rPr lang="pt-BR"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a:t>
                </a:r>
                <a:r>
                  <a:rPr lang="en-US" dirty="0" smtClean="0"/>
                  <a:t>…..</a:t>
                </a:r>
                <a:r>
                  <a:rPr lang="pt-BR" dirty="0"/>
                  <a:t>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m:t>
                        </m:r>
                        <m:r>
                          <a:rPr lang="pt-BR" i="1">
                            <a:latin typeface="Cambria Math" panose="02040503050406030204" pitchFamily="18" charset="0"/>
                          </a:rPr>
                          <m:t>𝑎</m:t>
                        </m:r>
                      </m:e>
                      <m:sub>
                        <m:r>
                          <a:rPr lang="en-US" b="0" i="1" smtClean="0">
                            <a:latin typeface="Cambria Math" panose="02040503050406030204" pitchFamily="18" charset="0"/>
                          </a:rPr>
                          <m:t>𝑛</m:t>
                        </m:r>
                      </m:sub>
                    </m:sSub>
                    <m:sSub>
                      <m:sSubPr>
                        <m:ctrlPr>
                          <a:rPr lang="pt-BR"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smtClean="0"/>
              </a:p>
              <a:p>
                <a:pPr marL="457200" lvl="1" indent="0" fontAlgn="base">
                  <a:buNone/>
                </a:pPr>
                <a:endParaRPr lang="en-US" dirty="0" smtClean="0"/>
              </a:p>
              <a:p>
                <a:r>
                  <a:rPr lang="en-US" dirty="0"/>
                  <a:t>Boosting algorithms like </a:t>
                </a:r>
                <a:r>
                  <a:rPr lang="en-US" dirty="0" err="1"/>
                  <a:t>AdaBoost</a:t>
                </a:r>
                <a:r>
                  <a:rPr lang="en-US" dirty="0"/>
                  <a:t>, Gradient Boosting, and </a:t>
                </a:r>
                <a:r>
                  <a:rPr lang="en-US" dirty="0" err="1"/>
                  <a:t>XGBoost</a:t>
                </a:r>
                <a:r>
                  <a:rPr lang="en-US" dirty="0"/>
                  <a:t> are popular because they improve model performance.</a:t>
                </a:r>
              </a:p>
              <a:p>
                <a:pPr marL="0" indent="0">
                  <a:buNone/>
                </a:pPr>
                <a:r>
                  <a:rPr lang="en-US" dirty="0"/>
                  <a:t/>
                </a: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1570039"/>
                <a:ext cx="7391400" cy="5287961"/>
              </a:xfrm>
              <a:blipFill rotWithShape="0">
                <a:blip r:embed="rId2"/>
                <a:stretch>
                  <a:fillRect l="-660" t="-1730" r="-660"/>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7197910" y="3962400"/>
            <a:ext cx="4917890" cy="2514600"/>
          </a:xfrm>
          <a:prstGeom prst="rect">
            <a:avLst/>
          </a:prstGeom>
        </p:spPr>
      </p:pic>
      <p:pic>
        <p:nvPicPr>
          <p:cNvPr id="5" name="Picture 2" descr="Lightbox"/>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362596" y="1143000"/>
            <a:ext cx="488983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100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8763000" cy="1143000"/>
          </a:xfrm>
        </p:spPr>
        <p:txBody>
          <a:bodyPr/>
          <a:lstStyle/>
          <a:p>
            <a:r>
              <a:rPr lang="en-US" sz="3200" b="1" dirty="0"/>
              <a:t>How Weights are Increased in Boosting</a:t>
            </a: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950400"/>
            <a:ext cx="6146800" cy="3561965"/>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81000" y="4953000"/>
            <a:ext cx="4143375" cy="66675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52400" y="5791200"/>
            <a:ext cx="4429125" cy="476250"/>
          </a:xfrm>
          <a:prstGeom prst="rect">
            <a:avLst/>
          </a:prstGeom>
        </p:spPr>
      </p:pic>
      <p:pic>
        <p:nvPicPr>
          <p:cNvPr id="7" name="Picture 6"/>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7620000" y="457200"/>
            <a:ext cx="3724275" cy="2181225"/>
          </a:xfrm>
          <a:prstGeom prst="rect">
            <a:avLst/>
          </a:prstGeom>
        </p:spPr>
      </p:pic>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1815840" y="950400"/>
              <a:ext cx="9784800" cy="4852440"/>
            </p14:xfrm>
          </p:contentPart>
        </mc:Choice>
        <mc:Fallback xmlns="">
          <p:pic>
            <p:nvPicPr>
              <p:cNvPr id="6" name="Ink 5"/>
              <p:cNvPicPr/>
              <p:nvPr/>
            </p:nvPicPr>
            <p:blipFill>
              <a:blip r:embed="rId11"/>
              <a:stretch>
                <a:fillRect/>
              </a:stretch>
            </p:blipFill>
            <p:spPr>
              <a:xfrm>
                <a:off x="1813320" y="938880"/>
                <a:ext cx="9797760" cy="4870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p14:cNvContentPartPr/>
              <p14:nvPr/>
            </p14:nvContentPartPr>
            <p14:xfrm>
              <a:off x="4722120" y="1033200"/>
              <a:ext cx="7304760" cy="5095440"/>
            </p14:xfrm>
          </p:contentPart>
        </mc:Choice>
        <mc:Fallback xmlns="">
          <p:pic>
            <p:nvPicPr>
              <p:cNvPr id="9" name="Ink 8"/>
              <p:cNvPicPr/>
              <p:nvPr/>
            </p:nvPicPr>
            <p:blipFill>
              <a:blip r:embed="rId13"/>
              <a:stretch>
                <a:fillRect/>
              </a:stretch>
            </p:blipFill>
            <p:spPr>
              <a:xfrm>
                <a:off x="4712400" y="1023840"/>
                <a:ext cx="7325280" cy="511416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Types of Boosting</a:t>
            </a:r>
            <a:endParaRPr lang="en-US" dirty="0"/>
          </a:p>
        </p:txBody>
      </p:sp>
      <p:sp>
        <p:nvSpPr>
          <p:cNvPr id="3" name="Content Placeholder 2"/>
          <p:cNvSpPr>
            <a:spLocks noGrp="1"/>
          </p:cNvSpPr>
          <p:nvPr>
            <p:ph idx="1"/>
          </p:nvPr>
        </p:nvSpPr>
        <p:spPr>
          <a:xfrm>
            <a:off x="3810000" y="1981200"/>
            <a:ext cx="7772400" cy="2971799"/>
          </a:xfrm>
        </p:spPr>
        <p:txBody>
          <a:bodyPr>
            <a:normAutofit/>
          </a:bodyPr>
          <a:lstStyle/>
          <a:p>
            <a:pPr fontAlgn="base"/>
            <a:r>
              <a:rPr lang="en-US" b="1" dirty="0" smtClean="0"/>
              <a:t>Adaptive </a:t>
            </a:r>
            <a:r>
              <a:rPr lang="en-US" b="1" dirty="0"/>
              <a:t>boosting</a:t>
            </a:r>
            <a:r>
              <a:rPr lang="en-US" dirty="0"/>
              <a:t> </a:t>
            </a:r>
            <a:r>
              <a:rPr lang="en-US" dirty="0" smtClean="0"/>
              <a:t>(</a:t>
            </a:r>
            <a:r>
              <a:rPr lang="en-US" dirty="0" err="1" smtClean="0"/>
              <a:t>AdaBoost</a:t>
            </a:r>
            <a:r>
              <a:rPr lang="en-US" dirty="0" smtClean="0"/>
              <a:t>) weights model errors. That is, when creating a new iteration of a dataset for training the next learner, </a:t>
            </a:r>
            <a:r>
              <a:rPr lang="en-US" dirty="0" err="1" smtClean="0"/>
              <a:t>AdaBoost</a:t>
            </a:r>
            <a:r>
              <a:rPr lang="en-US" dirty="0" smtClean="0"/>
              <a:t> adds weights to the previous learner’s misclassified samples, causing the next learner to prioritize those misclassified samples</a:t>
            </a:r>
            <a:r>
              <a:rPr lang="en-US" dirty="0"/>
              <a:t>. </a:t>
            </a:r>
            <a:endParaRPr lang="en-US" dirty="0" smtClean="0"/>
          </a:p>
          <a:p>
            <a:pPr fontAlgn="base"/>
            <a:r>
              <a:rPr lang="en-US" b="1" dirty="0" smtClean="0"/>
              <a:t>Gradient </a:t>
            </a:r>
            <a:r>
              <a:rPr lang="en-US" b="1" dirty="0"/>
              <a:t>boosting</a:t>
            </a:r>
            <a:r>
              <a:rPr lang="en-US" dirty="0"/>
              <a:t> uses residual errors when training new learners. Rather than weight misclassified samples, gradient boosting uses residual errors from a previous model to set target predictions for the next model. In this way, it attempts to close the gap of error left by one model.</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62000" y="2054086"/>
            <a:ext cx="2743200" cy="251791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8600" y="152400"/>
            <a:ext cx="11690060" cy="6172200"/>
          </a:xfrm>
          <a:prstGeom prst="rect">
            <a:avLst/>
          </a:prstGeom>
        </p:spPr>
      </p:pic>
      <p:grpSp>
        <p:nvGrpSpPr>
          <p:cNvPr id="13" name="Group 12"/>
          <p:cNvGrpSpPr/>
          <p:nvPr/>
        </p:nvGrpSpPr>
        <p:grpSpPr>
          <a:xfrm>
            <a:off x="609600" y="2438400"/>
            <a:ext cx="4996903" cy="3048000"/>
            <a:chOff x="609600" y="2438400"/>
            <a:chExt cx="4996903" cy="3048000"/>
          </a:xfrm>
        </p:grpSpPr>
        <p:sp>
          <p:nvSpPr>
            <p:cNvPr id="11" name="Rectangle 10"/>
            <p:cNvSpPr/>
            <p:nvPr/>
          </p:nvSpPr>
          <p:spPr>
            <a:xfrm>
              <a:off x="609600" y="2438400"/>
              <a:ext cx="4343400" cy="30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62000" y="2751123"/>
              <a:ext cx="4844503" cy="2286000"/>
            </a:xfrm>
            <a:prstGeom prst="rect">
              <a:avLst/>
            </a:prstGeom>
          </p:spPr>
        </p:pic>
      </p:grpSp>
      <p:sp>
        <p:nvSpPr>
          <p:cNvPr id="3" name="TextBox 2"/>
          <p:cNvSpPr txBox="1"/>
          <p:nvPr/>
        </p:nvSpPr>
        <p:spPr>
          <a:xfrm>
            <a:off x="10058400" y="274638"/>
            <a:ext cx="2241260" cy="1077218"/>
          </a:xfrm>
          <a:prstGeom prst="rect">
            <a:avLst/>
          </a:prstGeom>
          <a:solidFill>
            <a:schemeClr val="bg1"/>
          </a:solidFill>
        </p:spPr>
        <p:txBody>
          <a:bodyPr wrap="square" rtlCol="0">
            <a:spAutoFit/>
          </a:bodyPr>
          <a:lstStyle/>
          <a:p>
            <a:r>
              <a:rPr lang="en-US" sz="3200" b="1" dirty="0" smtClean="0"/>
              <a:t>Solved Example 01</a:t>
            </a:r>
            <a:endParaRPr lang="en-US" sz="3200" b="1" dirty="0"/>
          </a:p>
        </p:txBody>
      </p:sp>
    </p:spTree>
    <p:extLst>
      <p:ext uri="{BB962C8B-B14F-4D97-AF65-F5344CB8AC3E}">
        <p14:creationId xmlns:p14="http://schemas.microsoft.com/office/powerpoint/2010/main" val="23090933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76200"/>
            <a:ext cx="10605517" cy="5779573"/>
          </a:xfrm>
          <a:prstGeom prst="rect">
            <a:avLst/>
          </a:prstGeom>
        </p:spPr>
      </p:pic>
      <p:sp>
        <p:nvSpPr>
          <p:cNvPr id="5" name="TextBox 4"/>
          <p:cNvSpPr txBox="1"/>
          <p:nvPr/>
        </p:nvSpPr>
        <p:spPr>
          <a:xfrm>
            <a:off x="4724400" y="4217802"/>
            <a:ext cx="5403012" cy="707886"/>
          </a:xfrm>
          <a:prstGeom prst="rect">
            <a:avLst/>
          </a:prstGeom>
          <a:solidFill>
            <a:schemeClr val="bg1"/>
          </a:solidFill>
        </p:spPr>
        <p:txBody>
          <a:bodyPr wrap="square" rtlCol="0">
            <a:spAutoFit/>
          </a:bodyPr>
          <a:lstStyle/>
          <a:p>
            <a:r>
              <a:rPr lang="en-US" sz="2000" dirty="0" smtClean="0"/>
              <a:t>Compute Average of residual from terminal nodes</a:t>
            </a:r>
          </a:p>
          <a:p>
            <a:endParaRPr lang="en-US" sz="2000" dirty="0"/>
          </a:p>
        </p:txBody>
      </p:sp>
    </p:spTree>
    <p:extLst>
      <p:ext uri="{BB962C8B-B14F-4D97-AF65-F5344CB8AC3E}">
        <p14:creationId xmlns:p14="http://schemas.microsoft.com/office/powerpoint/2010/main" val="39822871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2400" y="457200"/>
            <a:ext cx="11775351" cy="5447058"/>
          </a:xfrm>
          <a:prstGeom prst="rect">
            <a:avLst/>
          </a:prstGeom>
        </p:spPr>
      </p:pic>
      <p:sp>
        <p:nvSpPr>
          <p:cNvPr id="5" name="TextBox 4"/>
          <p:cNvSpPr txBox="1"/>
          <p:nvPr/>
        </p:nvSpPr>
        <p:spPr>
          <a:xfrm>
            <a:off x="5246803" y="1214735"/>
            <a:ext cx="4963997" cy="461665"/>
          </a:xfrm>
          <a:prstGeom prst="rect">
            <a:avLst/>
          </a:prstGeom>
          <a:noFill/>
        </p:spPr>
        <p:txBody>
          <a:bodyPr wrap="square" rtlCol="0">
            <a:spAutoFit/>
          </a:bodyPr>
          <a:lstStyle/>
          <a:p>
            <a:r>
              <a:rPr lang="en-US" sz="2400" b="1" dirty="0" smtClean="0"/>
              <a:t>Step 02 – A: Calculate Residuals</a:t>
            </a:r>
            <a:endParaRPr lang="en-US" sz="2400" b="1" dirty="0"/>
          </a:p>
        </p:txBody>
      </p:sp>
    </p:spTree>
    <p:extLst>
      <p:ext uri="{BB962C8B-B14F-4D97-AF65-F5344CB8AC3E}">
        <p14:creationId xmlns:p14="http://schemas.microsoft.com/office/powerpoint/2010/main" val="412609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smtClean="0">
                <a:latin typeface="Gill Sans MT" panose="020B0502020104020203" pitchFamily="34" charset="0"/>
              </a:rPr>
              <a:t>Contents</a:t>
            </a:r>
            <a:endParaRPr lang="en-US" dirty="0">
              <a:latin typeface="Gill Sans MT" panose="020B0502020104020203" pitchFamily="34" charset="0"/>
            </a:endParaRP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endParaRPr lang="en-US" sz="1800" dirty="0" smtClean="0"/>
          </a:p>
          <a:p>
            <a:pPr>
              <a:buFont typeface="Wingdings" panose="05000000000000000000" pitchFamily="2" charset="2"/>
              <a:buChar char="ü"/>
            </a:pPr>
            <a:r>
              <a:rPr lang="en-US" sz="1800" dirty="0" smtClean="0"/>
              <a:t>Ensemble Learning</a:t>
            </a:r>
          </a:p>
          <a:p>
            <a:pPr>
              <a:buFont typeface="Wingdings" panose="05000000000000000000" pitchFamily="2" charset="2"/>
              <a:buChar char="ü"/>
            </a:pPr>
            <a:r>
              <a:rPr lang="en-US" sz="1800" dirty="0" smtClean="0"/>
              <a:t>Unsupervised Learning</a:t>
            </a:r>
          </a:p>
          <a:p>
            <a:pPr lvl="1"/>
            <a:r>
              <a:rPr lang="en-US" sz="1800" dirty="0"/>
              <a:t>Clustering Fundamentals</a:t>
            </a:r>
          </a:p>
          <a:p>
            <a:pPr lvl="1"/>
            <a:r>
              <a:rPr lang="en-US" sz="1800" dirty="0"/>
              <a:t>Hierarchical </a:t>
            </a:r>
            <a:r>
              <a:rPr lang="en-US" sz="1800" dirty="0" smtClean="0"/>
              <a:t>Clustering</a:t>
            </a:r>
          </a:p>
          <a:p>
            <a:pPr lvl="1"/>
            <a:r>
              <a:rPr lang="en-US" sz="1800" dirty="0" smtClean="0"/>
              <a:t>………………………..</a:t>
            </a:r>
            <a:endParaRPr lang="en-US" sz="1800" dirty="0"/>
          </a:p>
          <a:p>
            <a:r>
              <a:rPr lang="en-US" sz="1800" dirty="0"/>
              <a:t>Neural Networks and Deep Learning</a:t>
            </a:r>
          </a:p>
          <a:p>
            <a:pPr>
              <a:buFont typeface="Wingdings" panose="05000000000000000000" pitchFamily="2" charset="2"/>
              <a:buChar char="ü"/>
            </a:pPr>
            <a:endParaRPr lang="en-US" sz="1800" dirty="0" smtClean="0"/>
          </a:p>
        </p:txBody>
      </p:sp>
    </p:spTree>
    <p:extLst>
      <p:ext uri="{BB962C8B-B14F-4D97-AF65-F5344CB8AC3E}">
        <p14:creationId xmlns:p14="http://schemas.microsoft.com/office/powerpoint/2010/main" val="12321829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95300" y="31376"/>
            <a:ext cx="11201400" cy="539876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228600" y="4922144"/>
            <a:ext cx="2996759" cy="1917926"/>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3139634" y="4973505"/>
            <a:ext cx="3385857" cy="1846210"/>
          </a:xfrm>
          <a:prstGeom prst="rect">
            <a:avLst/>
          </a:prstGeom>
        </p:spPr>
      </p:pic>
      <p:sp>
        <p:nvSpPr>
          <p:cNvPr id="8" name="TextBox 7"/>
          <p:cNvSpPr txBox="1"/>
          <p:nvPr/>
        </p:nvSpPr>
        <p:spPr>
          <a:xfrm>
            <a:off x="2819400" y="735318"/>
            <a:ext cx="9293845" cy="461665"/>
          </a:xfrm>
          <a:prstGeom prst="rect">
            <a:avLst/>
          </a:prstGeom>
          <a:noFill/>
        </p:spPr>
        <p:txBody>
          <a:bodyPr wrap="square" rtlCol="0">
            <a:spAutoFit/>
          </a:bodyPr>
          <a:lstStyle/>
          <a:p>
            <a:r>
              <a:rPr lang="en-US" sz="2400" b="1" dirty="0" smtClean="0"/>
              <a:t>Step 02 – B: Build a regression Tree and fit to the residual value</a:t>
            </a:r>
            <a:endParaRPr lang="en-US" sz="2400" b="1" dirty="0"/>
          </a:p>
        </p:txBody>
      </p:sp>
    </p:spTree>
    <p:extLst>
      <p:ext uri="{BB962C8B-B14F-4D97-AF65-F5344CB8AC3E}">
        <p14:creationId xmlns:p14="http://schemas.microsoft.com/office/powerpoint/2010/main" val="20272360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5" name="TextBox 4"/>
          <p:cNvSpPr txBox="1"/>
          <p:nvPr/>
        </p:nvSpPr>
        <p:spPr>
          <a:xfrm>
            <a:off x="458638" y="6248400"/>
            <a:ext cx="3962400" cy="461665"/>
          </a:xfrm>
          <a:prstGeom prst="rect">
            <a:avLst/>
          </a:prstGeom>
          <a:noFill/>
        </p:spPr>
        <p:txBody>
          <a:bodyPr wrap="square" rtlCol="0">
            <a:spAutoFit/>
          </a:bodyPr>
          <a:lstStyle/>
          <a:p>
            <a:r>
              <a:rPr lang="en-US" sz="2400" b="1" dirty="0" smtClean="0">
                <a:latin typeface="Gill Sans MT" panose="020B0502020104020203" pitchFamily="34" charset="0"/>
              </a:rPr>
              <a:t>Round up Terminal nodes</a:t>
            </a:r>
            <a:endParaRPr lang="en-US" sz="2400" b="1" dirty="0">
              <a:latin typeface="Gill Sans MT" panose="020B0502020104020203" pitchFamily="34" charset="0"/>
            </a:endParaRPr>
          </a:p>
        </p:txBody>
      </p:sp>
      <p:sp>
        <p:nvSpPr>
          <p:cNvPr id="6" name="TextBox 5"/>
          <p:cNvSpPr txBox="1"/>
          <p:nvPr/>
        </p:nvSpPr>
        <p:spPr>
          <a:xfrm>
            <a:off x="4038600" y="1278087"/>
            <a:ext cx="6400800" cy="461665"/>
          </a:xfrm>
          <a:prstGeom prst="rect">
            <a:avLst/>
          </a:prstGeom>
          <a:noFill/>
        </p:spPr>
        <p:txBody>
          <a:bodyPr wrap="square" rtlCol="0">
            <a:spAutoFit/>
          </a:bodyPr>
          <a:lstStyle/>
          <a:p>
            <a:r>
              <a:rPr lang="en-US" sz="2400" b="1" dirty="0" smtClean="0">
                <a:latin typeface="Gill Sans MT" panose="020B0502020104020203" pitchFamily="34" charset="0"/>
              </a:rPr>
              <a:t>Step 02- (C) Round up Terminal nodes</a:t>
            </a:r>
            <a:endParaRPr lang="en-US" sz="2400" b="1" dirty="0">
              <a:latin typeface="Gill Sans MT" panose="020B0502020104020203" pitchFamily="34" charset="0"/>
            </a:endParaRPr>
          </a:p>
        </p:txBody>
      </p:sp>
      <p:grpSp>
        <p:nvGrpSpPr>
          <p:cNvPr id="9" name="Group 8"/>
          <p:cNvGrpSpPr/>
          <p:nvPr/>
        </p:nvGrpSpPr>
        <p:grpSpPr>
          <a:xfrm>
            <a:off x="457200" y="457200"/>
            <a:ext cx="11651412" cy="5663994"/>
            <a:chOff x="457200" y="457200"/>
            <a:chExt cx="11651412" cy="5663994"/>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457200"/>
              <a:ext cx="10711965" cy="5663994"/>
            </a:xfrm>
            <a:prstGeom prst="rect">
              <a:avLst/>
            </a:prstGeom>
          </p:spPr>
        </p:pic>
        <p:sp>
          <p:nvSpPr>
            <p:cNvPr id="7" name="TextBox 6"/>
            <p:cNvSpPr txBox="1"/>
            <p:nvPr/>
          </p:nvSpPr>
          <p:spPr>
            <a:xfrm>
              <a:off x="6705600" y="4267200"/>
              <a:ext cx="5403012" cy="707886"/>
            </a:xfrm>
            <a:prstGeom prst="rect">
              <a:avLst/>
            </a:prstGeom>
            <a:solidFill>
              <a:schemeClr val="bg1"/>
            </a:solidFill>
          </p:spPr>
          <p:txBody>
            <a:bodyPr wrap="square" rtlCol="0">
              <a:spAutoFit/>
            </a:bodyPr>
            <a:lstStyle/>
            <a:p>
              <a:r>
                <a:rPr lang="en-US" sz="2000" dirty="0" smtClean="0"/>
                <a:t>Compute Average of residual from terminal nodes</a:t>
              </a:r>
            </a:p>
            <a:p>
              <a:endParaRPr lang="en-US" sz="2000" dirty="0"/>
            </a:p>
          </p:txBody>
        </p:sp>
      </p:grpSp>
    </p:spTree>
    <p:extLst>
      <p:ext uri="{BB962C8B-B14F-4D97-AF65-F5344CB8AC3E}">
        <p14:creationId xmlns:p14="http://schemas.microsoft.com/office/powerpoint/2010/main" val="3796661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427038"/>
            <a:ext cx="10811894" cy="5592762"/>
          </a:xfrm>
          <a:prstGeom prst="rect">
            <a:avLst/>
          </a:prstGeom>
        </p:spPr>
      </p:pic>
      <p:sp>
        <p:nvSpPr>
          <p:cNvPr id="5" name="TextBox 4"/>
          <p:cNvSpPr txBox="1"/>
          <p:nvPr/>
        </p:nvSpPr>
        <p:spPr>
          <a:xfrm>
            <a:off x="457200" y="1367135"/>
            <a:ext cx="11734800" cy="430887"/>
          </a:xfrm>
          <a:prstGeom prst="rect">
            <a:avLst/>
          </a:prstGeom>
          <a:noFill/>
        </p:spPr>
        <p:txBody>
          <a:bodyPr wrap="square" rtlCol="0">
            <a:spAutoFit/>
          </a:bodyPr>
          <a:lstStyle/>
          <a:p>
            <a:r>
              <a:rPr lang="en-US" sz="2200" b="1" dirty="0" smtClean="0"/>
              <a:t>Step 02 – D: Update predicted value=Previous </a:t>
            </a:r>
            <a:r>
              <a:rPr lang="en-US" sz="2200" b="1" dirty="0"/>
              <a:t>predicted </a:t>
            </a:r>
            <a:r>
              <a:rPr lang="en-US" sz="2200" b="1" dirty="0" smtClean="0"/>
              <a:t>value + Learning Rate * Residual from Tree.</a:t>
            </a:r>
            <a:endParaRPr lang="en-US" sz="2200" b="1" dirty="0"/>
          </a:p>
        </p:txBody>
      </p:sp>
      <p:grpSp>
        <p:nvGrpSpPr>
          <p:cNvPr id="15" name="Group 14"/>
          <p:cNvGrpSpPr/>
          <p:nvPr/>
        </p:nvGrpSpPr>
        <p:grpSpPr>
          <a:xfrm>
            <a:off x="6427551" y="1794302"/>
            <a:ext cx="5535848" cy="2320497"/>
            <a:chOff x="6427551" y="1794302"/>
            <a:chExt cx="5535848" cy="2320497"/>
          </a:xfrm>
        </p:grpSpPr>
        <p:grpSp>
          <p:nvGrpSpPr>
            <p:cNvPr id="14" name="Group 13"/>
            <p:cNvGrpSpPr/>
            <p:nvPr/>
          </p:nvGrpSpPr>
          <p:grpSpPr>
            <a:xfrm>
              <a:off x="10313894" y="2057401"/>
              <a:ext cx="1649505" cy="1715098"/>
              <a:chOff x="9696694" y="1913809"/>
              <a:chExt cx="1457753" cy="1896191"/>
            </a:xfrm>
          </p:grpSpPr>
          <p:pic>
            <p:nvPicPr>
              <p:cNvPr id="6" name="Picture 5"/>
              <p:cNvPicPr>
                <a:picLocks noChangeAspect="1"/>
              </p:cNvPicPr>
              <p:nvPr/>
            </p:nvPicPr>
            <p:blipFill>
              <a:blip r:embed="rId4"/>
              <a:stretch>
                <a:fillRect/>
              </a:stretch>
            </p:blipFill>
            <p:spPr>
              <a:xfrm>
                <a:off x="9798331" y="2254629"/>
                <a:ext cx="395217" cy="1555371"/>
              </a:xfrm>
              <a:prstGeom prst="rect">
                <a:avLst/>
              </a:prstGeom>
            </p:spPr>
          </p:pic>
          <p:sp>
            <p:nvSpPr>
              <p:cNvPr id="9" name="Rectangle 8"/>
              <p:cNvSpPr/>
              <p:nvPr/>
            </p:nvSpPr>
            <p:spPr>
              <a:xfrm>
                <a:off x="9696694" y="1913809"/>
                <a:ext cx="1457753" cy="338554"/>
              </a:xfrm>
              <a:prstGeom prst="rect">
                <a:avLst/>
              </a:prstGeom>
            </p:spPr>
            <p:txBody>
              <a:bodyPr wrap="square">
                <a:spAutoFit/>
              </a:bodyPr>
              <a:lstStyle/>
              <a:p>
                <a:r>
                  <a:rPr lang="en-US" sz="1400" b="1" dirty="0">
                    <a:solidFill>
                      <a:srgbClr val="FF0000"/>
                    </a:solidFill>
                  </a:rPr>
                  <a:t>Residual from Tree</a:t>
                </a:r>
                <a:endParaRPr lang="en-US" sz="1400" dirty="0">
                  <a:solidFill>
                    <a:srgbClr val="FF0000"/>
                  </a:solidFill>
                </a:endParaRPr>
              </a:p>
            </p:txBody>
          </p:sp>
        </p:grpSp>
        <p:grpSp>
          <p:nvGrpSpPr>
            <p:cNvPr id="11" name="Group 10"/>
            <p:cNvGrpSpPr/>
            <p:nvPr/>
          </p:nvGrpSpPr>
          <p:grpSpPr>
            <a:xfrm>
              <a:off x="6427551" y="1794302"/>
              <a:ext cx="3976253" cy="2320497"/>
              <a:chOff x="609600" y="2438400"/>
              <a:chExt cx="4996903" cy="3048000"/>
            </a:xfrm>
          </p:grpSpPr>
          <p:sp>
            <p:nvSpPr>
              <p:cNvPr id="12" name="Rectangle 11"/>
              <p:cNvSpPr/>
              <p:nvPr/>
            </p:nvSpPr>
            <p:spPr>
              <a:xfrm>
                <a:off x="609600" y="2438400"/>
                <a:ext cx="4343400" cy="30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762000" y="2751123"/>
                <a:ext cx="4844503" cy="2286000"/>
              </a:xfrm>
              <a:prstGeom prst="rect">
                <a:avLst/>
              </a:prstGeom>
            </p:spPr>
          </p:pic>
        </p:grpSp>
      </p:grpSp>
    </p:spTree>
    <p:extLst>
      <p:ext uri="{BB962C8B-B14F-4D97-AF65-F5344CB8AC3E}">
        <p14:creationId xmlns:p14="http://schemas.microsoft.com/office/powerpoint/2010/main" val="39372825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274638"/>
            <a:ext cx="11426526" cy="5209700"/>
          </a:xfrm>
          <a:prstGeom prst="rect">
            <a:avLst/>
          </a:prstGeom>
        </p:spPr>
      </p:pic>
      <p:sp>
        <p:nvSpPr>
          <p:cNvPr id="5" name="TextBox 4"/>
          <p:cNvSpPr txBox="1"/>
          <p:nvPr/>
        </p:nvSpPr>
        <p:spPr>
          <a:xfrm>
            <a:off x="457200" y="1367135"/>
            <a:ext cx="11734800" cy="430887"/>
          </a:xfrm>
          <a:prstGeom prst="rect">
            <a:avLst/>
          </a:prstGeom>
          <a:noFill/>
        </p:spPr>
        <p:txBody>
          <a:bodyPr wrap="square" rtlCol="0">
            <a:spAutoFit/>
          </a:bodyPr>
          <a:lstStyle/>
          <a:p>
            <a:r>
              <a:rPr lang="en-US" sz="2200" b="1" dirty="0" smtClean="0"/>
              <a:t>Step 02 – D: Update predicted value=Previous </a:t>
            </a:r>
            <a:r>
              <a:rPr lang="en-US" sz="2200" b="1" dirty="0"/>
              <a:t>predicted </a:t>
            </a:r>
            <a:r>
              <a:rPr lang="en-US" sz="2200" b="1" dirty="0" smtClean="0"/>
              <a:t>value + Learning Rate * Residual from Tree.</a:t>
            </a:r>
            <a:endParaRPr lang="en-US" sz="2200" b="1" dirty="0"/>
          </a:p>
        </p:txBody>
      </p:sp>
    </p:spTree>
    <p:extLst>
      <p:ext uri="{BB962C8B-B14F-4D97-AF65-F5344CB8AC3E}">
        <p14:creationId xmlns:p14="http://schemas.microsoft.com/office/powerpoint/2010/main" val="1961198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8600" y="274638"/>
            <a:ext cx="11899764" cy="6049962"/>
          </a:xfrm>
          <a:prstGeom prst="rect">
            <a:avLst/>
          </a:prstGeom>
        </p:spPr>
      </p:pic>
      <p:sp>
        <p:nvSpPr>
          <p:cNvPr id="6" name="TextBox 5"/>
          <p:cNvSpPr txBox="1"/>
          <p:nvPr/>
        </p:nvSpPr>
        <p:spPr>
          <a:xfrm>
            <a:off x="4572000" y="2190690"/>
            <a:ext cx="4963997" cy="400110"/>
          </a:xfrm>
          <a:prstGeom prst="rect">
            <a:avLst/>
          </a:prstGeom>
          <a:noFill/>
        </p:spPr>
        <p:txBody>
          <a:bodyPr wrap="square" rtlCol="0">
            <a:spAutoFit/>
          </a:bodyPr>
          <a:lstStyle/>
          <a:p>
            <a:r>
              <a:rPr lang="en-US" sz="2000" b="1" dirty="0" smtClean="0"/>
              <a:t>Step 02 – A: Calculate Residuals</a:t>
            </a:r>
            <a:endParaRPr lang="en-US" sz="2000" b="1" dirty="0"/>
          </a:p>
        </p:txBody>
      </p:sp>
    </p:spTree>
    <p:extLst>
      <p:ext uri="{BB962C8B-B14F-4D97-AF65-F5344CB8AC3E}">
        <p14:creationId xmlns:p14="http://schemas.microsoft.com/office/powerpoint/2010/main" val="3539717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381000"/>
            <a:ext cx="10861135" cy="5562600"/>
          </a:xfrm>
          <a:prstGeom prst="rect">
            <a:avLst/>
          </a:prstGeom>
        </p:spPr>
      </p:pic>
      <p:sp>
        <p:nvSpPr>
          <p:cNvPr id="5" name="TextBox 4"/>
          <p:cNvSpPr txBox="1"/>
          <p:nvPr/>
        </p:nvSpPr>
        <p:spPr>
          <a:xfrm>
            <a:off x="1752600" y="1295400"/>
            <a:ext cx="9293845" cy="461665"/>
          </a:xfrm>
          <a:prstGeom prst="rect">
            <a:avLst/>
          </a:prstGeom>
          <a:noFill/>
        </p:spPr>
        <p:txBody>
          <a:bodyPr wrap="square" rtlCol="0">
            <a:spAutoFit/>
          </a:bodyPr>
          <a:lstStyle/>
          <a:p>
            <a:r>
              <a:rPr lang="en-US" sz="2400" b="1" dirty="0" smtClean="0"/>
              <a:t>Step 02 – B: Build a regression Tree and fit to the updated residual value</a:t>
            </a:r>
            <a:endParaRPr lang="en-US" sz="2400" b="1" dirty="0"/>
          </a:p>
        </p:txBody>
      </p:sp>
    </p:spTree>
    <p:extLst>
      <p:ext uri="{BB962C8B-B14F-4D97-AF65-F5344CB8AC3E}">
        <p14:creationId xmlns:p14="http://schemas.microsoft.com/office/powerpoint/2010/main" val="1262897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8600" y="393148"/>
            <a:ext cx="11203899" cy="5321852"/>
          </a:xfrm>
          <a:prstGeom prst="rect">
            <a:avLst/>
          </a:prstGeom>
        </p:spPr>
      </p:pic>
      <p:sp>
        <p:nvSpPr>
          <p:cNvPr id="5" name="TextBox 4"/>
          <p:cNvSpPr txBox="1"/>
          <p:nvPr/>
        </p:nvSpPr>
        <p:spPr>
          <a:xfrm>
            <a:off x="4038600" y="1278087"/>
            <a:ext cx="6400800" cy="461665"/>
          </a:xfrm>
          <a:prstGeom prst="rect">
            <a:avLst/>
          </a:prstGeom>
          <a:noFill/>
        </p:spPr>
        <p:txBody>
          <a:bodyPr wrap="square" rtlCol="0">
            <a:spAutoFit/>
          </a:bodyPr>
          <a:lstStyle/>
          <a:p>
            <a:r>
              <a:rPr lang="en-US" sz="2400" b="1" dirty="0" smtClean="0">
                <a:latin typeface="Gill Sans MT" panose="020B0502020104020203" pitchFamily="34" charset="0"/>
              </a:rPr>
              <a:t>Step 02- (C) Round up Terminal nodes</a:t>
            </a:r>
            <a:endParaRPr lang="en-US" sz="2400" b="1" dirty="0">
              <a:latin typeface="Gill Sans MT" panose="020B0502020104020203" pitchFamily="34"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12900998"/>
              </p:ext>
            </p:extLst>
          </p:nvPr>
        </p:nvGraphicFramePr>
        <p:xfrm>
          <a:off x="11277600" y="3097204"/>
          <a:ext cx="838200" cy="2082912"/>
        </p:xfrm>
        <a:graphic>
          <a:graphicData uri="http://schemas.openxmlformats.org/drawingml/2006/table">
            <a:tbl>
              <a:tblPr>
                <a:tableStyleId>{5C22544A-7EE6-4342-B048-85BDC9FD1C3A}</a:tableStyleId>
              </a:tblPr>
              <a:tblGrid>
                <a:gridCol w="838200"/>
              </a:tblGrid>
              <a:tr h="347152">
                <a:tc>
                  <a:txBody>
                    <a:bodyPr/>
                    <a:lstStyle/>
                    <a:p>
                      <a:pPr algn="ctr" fontAlgn="b"/>
                      <a:r>
                        <a:rPr lang="en-US" sz="1600" b="1" u="none" strike="noStrike" dirty="0">
                          <a:effectLst/>
                        </a:rPr>
                        <a:t>15.1</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7152">
                <a:tc>
                  <a:txBody>
                    <a:bodyPr/>
                    <a:lstStyle/>
                    <a:p>
                      <a:pPr algn="ctr" fontAlgn="b"/>
                      <a:r>
                        <a:rPr lang="en-US" sz="1600" b="1" u="none" strike="noStrike" dirty="0" smtClean="0">
                          <a:effectLst/>
                        </a:rPr>
                        <a:t>-4.7</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7152">
                <a:tc>
                  <a:txBody>
                    <a:bodyPr/>
                    <a:lstStyle/>
                    <a:p>
                      <a:pPr algn="ctr" fontAlgn="b"/>
                      <a:r>
                        <a:rPr lang="en-US" sz="1600" b="1" u="none" strike="noStrike" dirty="0" smtClean="0">
                          <a:effectLst/>
                        </a:rPr>
                        <a:t>-4.7</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7152">
                <a:tc>
                  <a:txBody>
                    <a:bodyPr/>
                    <a:lstStyle/>
                    <a:p>
                      <a:pPr algn="ctr" fontAlgn="b"/>
                      <a:r>
                        <a:rPr lang="en-US" sz="1600" b="1" u="none" strike="noStrike">
                          <a:effectLst/>
                        </a:rPr>
                        <a:t>3.4</a:t>
                      </a:r>
                      <a:endParaRPr lang="en-US" sz="1600" b="1"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7152">
                <a:tc>
                  <a:txBody>
                    <a:bodyPr/>
                    <a:lstStyle/>
                    <a:p>
                      <a:pPr algn="ctr" fontAlgn="b"/>
                      <a:r>
                        <a:rPr lang="en-US" sz="1600" b="1" u="none" strike="noStrike" dirty="0">
                          <a:effectLst/>
                        </a:rPr>
                        <a:t>3.4</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7152">
                <a:tc>
                  <a:txBody>
                    <a:bodyPr/>
                    <a:lstStyle/>
                    <a:p>
                      <a:pPr algn="ctr" fontAlgn="b"/>
                      <a:r>
                        <a:rPr lang="en-US" sz="1600" b="1" u="none" strike="noStrike" dirty="0">
                          <a:effectLst/>
                        </a:rPr>
                        <a:t>-12.8</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11277601" y="2590800"/>
            <a:ext cx="914400" cy="523220"/>
          </a:xfrm>
          <a:prstGeom prst="rect">
            <a:avLst/>
          </a:prstGeom>
        </p:spPr>
        <p:txBody>
          <a:bodyPr wrap="square">
            <a:spAutoFit/>
          </a:bodyPr>
          <a:lstStyle/>
          <a:p>
            <a:r>
              <a:rPr lang="en-US" sz="1400" b="1" dirty="0">
                <a:solidFill>
                  <a:srgbClr val="FF0000"/>
                </a:solidFill>
              </a:rPr>
              <a:t>Residual </a:t>
            </a:r>
            <a:endParaRPr lang="en-US" sz="1400" b="1" dirty="0" smtClean="0">
              <a:solidFill>
                <a:srgbClr val="FF0000"/>
              </a:solidFill>
            </a:endParaRPr>
          </a:p>
          <a:p>
            <a:r>
              <a:rPr lang="en-US" sz="1400" b="1" dirty="0" smtClean="0">
                <a:solidFill>
                  <a:srgbClr val="FF0000"/>
                </a:solidFill>
              </a:rPr>
              <a:t>from </a:t>
            </a:r>
            <a:r>
              <a:rPr lang="en-US" sz="1400" b="1" dirty="0">
                <a:solidFill>
                  <a:srgbClr val="FF0000"/>
                </a:solidFill>
              </a:rPr>
              <a:t>Tree</a:t>
            </a:r>
            <a:endParaRPr lang="en-US" sz="1400" dirty="0">
              <a:solidFill>
                <a:srgbClr val="FF0000"/>
              </a:solidFill>
            </a:endParaRPr>
          </a:p>
        </p:txBody>
      </p:sp>
      <p:sp>
        <p:nvSpPr>
          <p:cNvPr id="3" name="TextBox 2"/>
          <p:cNvSpPr txBox="1"/>
          <p:nvPr/>
        </p:nvSpPr>
        <p:spPr>
          <a:xfrm>
            <a:off x="381000" y="4623756"/>
            <a:ext cx="685800" cy="369332"/>
          </a:xfrm>
          <a:prstGeom prst="rect">
            <a:avLst/>
          </a:prstGeom>
          <a:solidFill>
            <a:schemeClr val="accent1"/>
          </a:solidFill>
        </p:spPr>
        <p:txBody>
          <a:bodyPr wrap="square" rtlCol="0">
            <a:spAutoFit/>
          </a:bodyPr>
          <a:lstStyle/>
          <a:p>
            <a:r>
              <a:rPr lang="en-US" dirty="0" smtClean="0"/>
              <a:t>-4.7</a:t>
            </a:r>
          </a:p>
        </p:txBody>
      </p:sp>
    </p:spTree>
    <p:extLst>
      <p:ext uri="{BB962C8B-B14F-4D97-AF65-F5344CB8AC3E}">
        <p14:creationId xmlns:p14="http://schemas.microsoft.com/office/powerpoint/2010/main" val="3651587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59491" y="467360"/>
            <a:ext cx="11073018" cy="5867400"/>
          </a:xfrm>
          <a:prstGeom prst="rect">
            <a:avLst/>
          </a:prstGeom>
        </p:spPr>
      </p:pic>
      <p:graphicFrame>
        <p:nvGraphicFramePr>
          <p:cNvPr id="9" name="Content Placeholder 6"/>
          <p:cNvGraphicFramePr>
            <a:graphicFrameLocks/>
          </p:cNvGraphicFramePr>
          <p:nvPr>
            <p:extLst>
              <p:ext uri="{D42A27DB-BD31-4B8C-83A1-F6EECF244321}">
                <p14:modId xmlns:p14="http://schemas.microsoft.com/office/powerpoint/2010/main" val="1652458923"/>
              </p:ext>
            </p:extLst>
          </p:nvPr>
        </p:nvGraphicFramePr>
        <p:xfrm>
          <a:off x="8610600" y="4262120"/>
          <a:ext cx="3423920" cy="2595880"/>
        </p:xfrm>
        <a:graphic>
          <a:graphicData uri="http://schemas.openxmlformats.org/drawingml/2006/table">
            <a:tbl>
              <a:tblPr firstRow="1" bandRow="1">
                <a:tableStyleId>{2D5ABB26-0587-4C30-8999-92F81FD0307C}</a:tableStyleId>
              </a:tblPr>
              <a:tblGrid>
                <a:gridCol w="3423920"/>
              </a:tblGrid>
              <a:tr h="370840">
                <a:tc>
                  <a:txBody>
                    <a:bodyPr/>
                    <a:lstStyle/>
                    <a:p>
                      <a:pPr algn="ctr"/>
                      <a:r>
                        <a:rPr lang="en-US" b="1" dirty="0" smtClean="0">
                          <a:solidFill>
                            <a:srgbClr val="FF0000"/>
                          </a:solidFill>
                        </a:rPr>
                        <a:t>Prediction=F</a:t>
                      </a:r>
                      <a:r>
                        <a:rPr lang="en-US" b="1" baseline="-25000" dirty="0" smtClean="0">
                          <a:solidFill>
                            <a:srgbClr val="FF0000"/>
                          </a:solidFill>
                        </a:rPr>
                        <a:t>2</a:t>
                      </a:r>
                      <a:r>
                        <a:rPr lang="en-US" b="1" dirty="0" smtClean="0">
                          <a:solidFill>
                            <a:srgbClr val="FF0000"/>
                          </a:solidFill>
                        </a:rPr>
                        <a:t>(x)=F</a:t>
                      </a:r>
                      <a:r>
                        <a:rPr lang="en-US" b="1" baseline="-25000" dirty="0" smtClean="0">
                          <a:solidFill>
                            <a:srgbClr val="FF0000"/>
                          </a:solidFill>
                        </a:rPr>
                        <a:t>1</a:t>
                      </a:r>
                      <a:r>
                        <a:rPr lang="en-US" b="1" dirty="0" smtClean="0">
                          <a:solidFill>
                            <a:srgbClr val="FF0000"/>
                          </a:solidFill>
                        </a:rPr>
                        <a:t>(x)+0.1*</a:t>
                      </a:r>
                      <a:r>
                        <a:rPr lang="en-US" b="1" dirty="0" err="1" smtClean="0">
                          <a:solidFill>
                            <a:srgbClr val="FF0000"/>
                          </a:solidFill>
                        </a:rPr>
                        <a:t>r</a:t>
                      </a:r>
                      <a:r>
                        <a:rPr lang="en-US" b="1" baseline="-25000" dirty="0" err="1" smtClean="0">
                          <a:solidFill>
                            <a:srgbClr val="FF0000"/>
                          </a:solidFill>
                        </a:rPr>
                        <a:t>j,m</a:t>
                      </a:r>
                      <a:endParaRPr lang="en-US" b="1" baseline="-25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smtClean="0"/>
                        <a:t>72.9+0.1*15.1=</a:t>
                      </a:r>
                      <a:r>
                        <a:rPr lang="en-US" sz="1800" u="none" strike="noStrike" dirty="0" smtClean="0">
                          <a:effectLst/>
                        </a:rPr>
                        <a:t>74.41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smtClean="0"/>
                        <a:t>70.7+0.1*-4.7=</a:t>
                      </a:r>
                      <a:r>
                        <a:rPr lang="en-US" sz="1800" u="none" strike="noStrike" dirty="0" smtClean="0">
                          <a:effectLst/>
                        </a:rPr>
                        <a:t>70.23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smtClean="0"/>
                        <a:t>70.7+0.1*-4.7=70.23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71.6+0.1*3.4=</a:t>
                      </a:r>
                      <a:r>
                        <a:rPr lang="en-US" sz="1800" u="none" strike="noStrike" dirty="0" smtClean="0">
                          <a:effectLst/>
                        </a:rPr>
                        <a:t>71.94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smtClean="0"/>
                        <a:t>71.6+0.1*3.4=</a:t>
                      </a:r>
                      <a:r>
                        <a:rPr lang="en-US" sz="1800" u="none" strike="noStrike" dirty="0" smtClean="0">
                          <a:effectLst/>
                        </a:rPr>
                        <a:t>71.94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smtClean="0"/>
                        <a:t>69.8+0.1*-12.8=</a:t>
                      </a:r>
                      <a:r>
                        <a:rPr lang="en-US" sz="1800" u="none" strike="noStrike" dirty="0" smtClean="0">
                          <a:effectLst/>
                        </a:rPr>
                        <a:t>68.52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457200" y="1367135"/>
            <a:ext cx="11734800" cy="430887"/>
          </a:xfrm>
          <a:prstGeom prst="rect">
            <a:avLst/>
          </a:prstGeom>
          <a:noFill/>
        </p:spPr>
        <p:txBody>
          <a:bodyPr wrap="square" rtlCol="0">
            <a:spAutoFit/>
          </a:bodyPr>
          <a:lstStyle/>
          <a:p>
            <a:r>
              <a:rPr lang="en-US" sz="2200" b="1" dirty="0" smtClean="0"/>
              <a:t>Step 02 – D: Update predicted value=Previous </a:t>
            </a:r>
            <a:r>
              <a:rPr lang="en-US" sz="2200" b="1" dirty="0"/>
              <a:t>predicted </a:t>
            </a:r>
            <a:r>
              <a:rPr lang="en-US" sz="2200" b="1" dirty="0" smtClean="0"/>
              <a:t>value + Learning Rate * Residual from Tree.</a:t>
            </a:r>
            <a:endParaRPr lang="en-US" sz="2200" b="1" dirty="0"/>
          </a:p>
        </p:txBody>
      </p:sp>
      <p:sp>
        <p:nvSpPr>
          <p:cNvPr id="3" name="TextBox 2"/>
          <p:cNvSpPr txBox="1"/>
          <p:nvPr/>
        </p:nvSpPr>
        <p:spPr>
          <a:xfrm>
            <a:off x="812322" y="2743200"/>
            <a:ext cx="1828800" cy="461665"/>
          </a:xfrm>
          <a:prstGeom prst="rect">
            <a:avLst/>
          </a:prstGeom>
          <a:solidFill>
            <a:schemeClr val="bg1"/>
          </a:solidFill>
        </p:spPr>
        <p:txBody>
          <a:bodyPr wrap="square" rtlCol="0">
            <a:spAutoFit/>
          </a:bodyPr>
          <a:lstStyle/>
          <a:p>
            <a:r>
              <a:rPr lang="en-US" sz="2400" b="1" i="1" dirty="0" smtClean="0"/>
              <a:t>    </a:t>
            </a:r>
            <a:r>
              <a:rPr lang="en-US" sz="2400" b="1" i="1" dirty="0" err="1" smtClean="0"/>
              <a:t>f</a:t>
            </a:r>
            <a:r>
              <a:rPr lang="en-US" sz="2400" b="1" baseline="-25000" dirty="0" err="1" smtClean="0"/>
              <a:t>n</a:t>
            </a:r>
            <a:r>
              <a:rPr lang="en-US" sz="2400" b="1" dirty="0" smtClean="0"/>
              <a:t>(x)=72.9</a:t>
            </a:r>
            <a:endParaRPr lang="en-US" sz="2400" b="1" dirty="0"/>
          </a:p>
        </p:txBody>
      </p:sp>
      <p:sp>
        <p:nvSpPr>
          <p:cNvPr id="8" name="TextBox 7"/>
          <p:cNvSpPr txBox="1"/>
          <p:nvPr/>
        </p:nvSpPr>
        <p:spPr>
          <a:xfrm>
            <a:off x="7848600" y="3657600"/>
            <a:ext cx="685800" cy="369332"/>
          </a:xfrm>
          <a:prstGeom prst="rect">
            <a:avLst/>
          </a:prstGeom>
          <a:solidFill>
            <a:schemeClr val="accent1"/>
          </a:solidFill>
        </p:spPr>
        <p:txBody>
          <a:bodyPr wrap="square" rtlCol="0">
            <a:spAutoFit/>
          </a:bodyPr>
          <a:lstStyle/>
          <a:p>
            <a:r>
              <a:rPr lang="en-US" dirty="0" smtClean="0"/>
              <a:t>-4.7</a:t>
            </a:r>
          </a:p>
        </p:txBody>
      </p:sp>
    </p:spTree>
    <p:extLst>
      <p:ext uri="{BB962C8B-B14F-4D97-AF65-F5344CB8AC3E}">
        <p14:creationId xmlns:p14="http://schemas.microsoft.com/office/powerpoint/2010/main" val="41964121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Solved Example </a:t>
            </a:r>
            <a:r>
              <a:rPr lang="en-US" b="1" dirty="0" smtClean="0"/>
              <a:t>02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1056497"/>
            <a:ext cx="10574226" cy="5572903"/>
          </a:xfrm>
          <a:prstGeom prst="rect">
            <a:avLst/>
          </a:prstGeom>
        </p:spPr>
      </p:pic>
    </p:spTree>
    <p:extLst>
      <p:ext uri="{BB962C8B-B14F-4D97-AF65-F5344CB8AC3E}">
        <p14:creationId xmlns:p14="http://schemas.microsoft.com/office/powerpoint/2010/main" val="5248306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Solved Example </a:t>
            </a:r>
            <a:r>
              <a:rPr lang="en-US" sz="3600" b="1" dirty="0" smtClean="0"/>
              <a:t>02(Extended Full Concept)</a:t>
            </a:r>
            <a:endParaRPr lang="en-US" sz="3600" dirty="0"/>
          </a:p>
        </p:txBody>
      </p:sp>
      <p:sp>
        <p:nvSpPr>
          <p:cNvPr id="3" name="Content Placeholder 2"/>
          <p:cNvSpPr>
            <a:spLocks noGrp="1"/>
          </p:cNvSpPr>
          <p:nvPr>
            <p:ph idx="1"/>
          </p:nvPr>
        </p:nvSpPr>
        <p:spPr>
          <a:xfrm>
            <a:off x="609600" y="990600"/>
            <a:ext cx="10972800" cy="4525963"/>
          </a:xfrm>
        </p:spPr>
        <p:txBody>
          <a:bodyPr/>
          <a:lstStyle/>
          <a:p>
            <a:r>
              <a:rPr lang="en-US" dirty="0" smtClean="0"/>
              <a:t>New Prediction=Average Predicted </a:t>
            </a:r>
            <a:r>
              <a:rPr lang="en-US" dirty="0" err="1" smtClean="0"/>
              <a:t>Prices+Learning</a:t>
            </a:r>
            <a:r>
              <a:rPr lang="en-US" dirty="0" smtClean="0"/>
              <a:t> rate* The tree mode on </a:t>
            </a:r>
            <a:r>
              <a:rPr lang="en-US" dirty="0" err="1" smtClean="0"/>
              <a:t>resudals</a:t>
            </a:r>
            <a:endParaRPr lang="en-US" dirty="0" smtClean="0"/>
          </a:p>
          <a:p>
            <a:r>
              <a:rPr lang="en-US" dirty="0" err="1" smtClean="0"/>
              <a:t>Resudal</a:t>
            </a:r>
            <a:r>
              <a:rPr lang="en-US" dirty="0" smtClean="0"/>
              <a:t>=Target - Predicted</a:t>
            </a:r>
            <a:endParaRPr lang="en-US" dirty="0"/>
          </a:p>
        </p:txBody>
      </p:sp>
      <p:graphicFrame>
        <p:nvGraphicFramePr>
          <p:cNvPr id="6" name="Table 5"/>
          <p:cNvGraphicFramePr>
            <a:graphicFrameLocks noGrp="1"/>
          </p:cNvGraphicFramePr>
          <p:nvPr/>
        </p:nvGraphicFramePr>
        <p:xfrm>
          <a:off x="228596" y="4038600"/>
          <a:ext cx="11887205" cy="2743197"/>
        </p:xfrm>
        <a:graphic>
          <a:graphicData uri="http://schemas.openxmlformats.org/drawingml/2006/table">
            <a:tbl>
              <a:tblPr>
                <a:tableStyleId>{5C22544A-7EE6-4342-B048-85BDC9FD1C3A}</a:tableStyleId>
              </a:tblPr>
              <a:tblGrid>
                <a:gridCol w="667209"/>
                <a:gridCol w="748907"/>
                <a:gridCol w="1089319"/>
                <a:gridCol w="667209"/>
                <a:gridCol w="830606"/>
                <a:gridCol w="735291"/>
                <a:gridCol w="667209"/>
                <a:gridCol w="762524"/>
                <a:gridCol w="667209"/>
                <a:gridCol w="667209"/>
                <a:gridCol w="667209"/>
                <a:gridCol w="667209"/>
                <a:gridCol w="667209"/>
                <a:gridCol w="830606"/>
                <a:gridCol w="789756"/>
                <a:gridCol w="762524"/>
              </a:tblGrid>
              <a:tr h="735685">
                <a:tc>
                  <a:txBody>
                    <a:bodyPr/>
                    <a:lstStyle/>
                    <a:p>
                      <a:pPr algn="ctr" rtl="0" fontAlgn="b"/>
                      <a:r>
                        <a:rPr lang="en-US" sz="1400" b="1" u="none" strike="noStrike" dirty="0">
                          <a:effectLst/>
                        </a:rPr>
                        <a:t>S no.</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Sq Ft</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Floor</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No of Rooms</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Home Prices(Lac)</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Average </a:t>
                      </a:r>
                      <a:r>
                        <a:rPr lang="en-US" sz="1400" b="1" u="none" strike="noStrike" dirty="0" err="1">
                          <a:effectLst/>
                        </a:rPr>
                        <a:t>pred</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residual 01</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New Pred</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Residual 02</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 </a:t>
                      </a:r>
                      <a:r>
                        <a:rPr lang="en-US" sz="1400" b="1" u="none" strike="noStrike" dirty="0" err="1">
                          <a:effectLst/>
                        </a:rPr>
                        <a:t>Pred</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Residual 03</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 </a:t>
                      </a:r>
                      <a:r>
                        <a:rPr lang="en-US" sz="1400" b="1" u="none" strike="noStrike" dirty="0" err="1">
                          <a:effectLst/>
                        </a:rPr>
                        <a:t>Pred</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Residual 04</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Residual 04</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a:t>
                      </a:r>
                      <a:endParaRPr lang="en-US" sz="1400" b="1" i="0" u="none" strike="noStrike" dirty="0">
                        <a:solidFill>
                          <a:srgbClr val="000000"/>
                        </a:solidFill>
                        <a:effectLst/>
                        <a:latin typeface="Calibri" panose="020F0502020204030204" charset="0"/>
                      </a:endParaRPr>
                    </a:p>
                  </a:txBody>
                  <a:tcPr marL="7541" marR="7541" marT="7541" marB="0" anchor="b"/>
                </a:tc>
              </a:tr>
              <a:tr h="250939">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3300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130</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22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dirty="0">
                          <a:effectLst/>
                        </a:rPr>
                        <a:t>116.8</a:t>
                      </a:r>
                      <a:endParaRPr lang="en-US" sz="1400" b="0"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122.08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125.248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4.752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127.1488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2.8512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128.2893</a:t>
                      </a:r>
                      <a:endParaRPr lang="en-US" sz="1400" b="0" i="0" u="none" strike="noStrike">
                        <a:solidFill>
                          <a:srgbClr val="000000"/>
                        </a:solidFill>
                        <a:effectLst/>
                        <a:latin typeface="Calibri" panose="020F0502020204030204" charset="0"/>
                      </a:endParaRPr>
                    </a:p>
                  </a:txBody>
                  <a:tcPr marL="7541" marR="7541" marT="7541" marB="0" anchor="b"/>
                </a:tc>
              </a:tr>
              <a:tr h="250939">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2200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90</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-18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-6.48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93.888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-3.888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92.3328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-2.3328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91.39968</a:t>
                      </a:r>
                      <a:endParaRPr lang="en-US" sz="1400" b="0" i="0" u="none" strike="noStrike">
                        <a:solidFill>
                          <a:srgbClr val="000000"/>
                        </a:solidFill>
                        <a:effectLst/>
                        <a:latin typeface="Calibri" panose="020F0502020204030204" charset="0"/>
                      </a:endParaRPr>
                    </a:p>
                  </a:txBody>
                  <a:tcPr marL="7541" marR="7541" marT="7541" marB="0" anchor="b"/>
                </a:tc>
              </a:tr>
              <a:tr h="250939">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2400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93</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-15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98.4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96.24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-3.24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94.944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-1.944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94.1664</a:t>
                      </a:r>
                      <a:endParaRPr lang="en-US" sz="1400" b="0" i="0" u="none" strike="noStrike">
                        <a:solidFill>
                          <a:srgbClr val="000000"/>
                        </a:solidFill>
                        <a:effectLst/>
                        <a:latin typeface="Calibri" panose="020F0502020204030204" charset="0"/>
                      </a:endParaRPr>
                    </a:p>
                  </a:txBody>
                  <a:tcPr marL="7541" marR="7541" marT="7541" marB="0" anchor="b"/>
                </a:tc>
              </a:tr>
              <a:tr h="250939">
                <a:tc>
                  <a:txBody>
                    <a:bodyPr/>
                    <a:lstStyle/>
                    <a:p>
                      <a:pPr algn="ctr" rtl="0"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2900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128</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116</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123.68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125.408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2.592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126.4448</a:t>
                      </a:r>
                      <a:endParaRPr lang="en-US" sz="1400" b="0" i="0" u="none" strike="noStrike">
                        <a:solidFill>
                          <a:srgbClr val="000000"/>
                        </a:solidFill>
                        <a:effectLst/>
                        <a:latin typeface="Calibri" panose="020F0502020204030204" charset="0"/>
                      </a:endParaRPr>
                    </a:p>
                  </a:txBody>
                  <a:tcPr marL="7541" marR="7541" marT="7541" marB="0" anchor="b"/>
                </a:tc>
              </a:tr>
              <a:tr h="250939">
                <a:tc>
                  <a:txBody>
                    <a:bodyPr/>
                    <a:lstStyle/>
                    <a:p>
                      <a:pPr algn="ctr" rtl="0" fontAlgn="b"/>
                      <a:r>
                        <a:rPr lang="en-US" sz="1400" u="none" strike="noStrike">
                          <a:effectLst/>
                        </a:rPr>
                        <a:t>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1800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95</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-13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99.68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97.808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-2.808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96.6848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-1.6848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96.01088</a:t>
                      </a:r>
                      <a:endParaRPr lang="en-US" sz="1400" b="0" i="0" u="none" strike="noStrike">
                        <a:solidFill>
                          <a:srgbClr val="000000"/>
                        </a:solidFill>
                        <a:effectLst/>
                        <a:latin typeface="Calibri" panose="020F0502020204030204" charset="0"/>
                      </a:endParaRPr>
                    </a:p>
                  </a:txBody>
                  <a:tcPr marL="7541" marR="7541" marT="7541" marB="0" anchor="b"/>
                </a:tc>
              </a:tr>
              <a:tr h="250939">
                <a:tc>
                  <a:txBody>
                    <a:bodyPr/>
                    <a:lstStyle/>
                    <a:p>
                      <a:pPr algn="ctr" rtl="0" fontAlgn="b"/>
                      <a:r>
                        <a:rPr lang="en-US" sz="1400" u="none" strike="noStrike">
                          <a:effectLst/>
                        </a:rPr>
                        <a:t>6</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1700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88</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95.2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92.32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90.592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-2.592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89.5552</a:t>
                      </a:r>
                      <a:endParaRPr lang="en-US" sz="1400" b="0" i="0" u="none" strike="noStrike">
                        <a:solidFill>
                          <a:srgbClr val="000000"/>
                        </a:solidFill>
                        <a:effectLst/>
                        <a:latin typeface="Calibri" panose="020F0502020204030204" charset="0"/>
                      </a:endParaRPr>
                    </a:p>
                  </a:txBody>
                  <a:tcPr marL="7541" marR="7541" marT="7541" marB="0" anchor="b"/>
                </a:tc>
              </a:tr>
              <a:tr h="250939">
                <a:tc>
                  <a:txBody>
                    <a:bodyPr/>
                    <a:lstStyle/>
                    <a:p>
                      <a:pPr algn="ctr" rtl="0" fontAlgn="b"/>
                      <a:r>
                        <a:rPr lang="en-US" sz="1400" u="none" strike="noStrike">
                          <a:effectLst/>
                        </a:rPr>
                        <a:t>7</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3400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135</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dirty="0">
                          <a:effectLst/>
                        </a:rPr>
                        <a:t>27</a:t>
                      </a:r>
                      <a:endParaRPr lang="en-US" sz="1400" b="0"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118.8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16.2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125.28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9.72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129.168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5.832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131.5008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3.4992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132.9005</a:t>
                      </a:r>
                      <a:endParaRPr lang="en-US" sz="1400" b="0" i="0" u="none" strike="noStrike">
                        <a:solidFill>
                          <a:srgbClr val="000000"/>
                        </a:solidFill>
                        <a:effectLst/>
                        <a:latin typeface="Calibri" panose="020F0502020204030204" charset="0"/>
                      </a:endParaRPr>
                    </a:p>
                  </a:txBody>
                  <a:tcPr marL="7541" marR="7541" marT="7541" marB="0" anchor="b"/>
                </a:tc>
              </a:tr>
              <a:tr h="250939">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l" rtl="0" fontAlgn="ctr"/>
                      <a:r>
                        <a:rPr lang="en-US" sz="1400" u="none" strike="noStrike">
                          <a:effectLst/>
                        </a:rPr>
                        <a:t>Sum</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ctr"/>
                      <a:r>
                        <a:rPr lang="en-US" sz="1400" u="none" strike="noStrike" dirty="0">
                          <a:effectLst/>
                        </a:rPr>
                        <a:t>108</a:t>
                      </a:r>
                      <a:endParaRPr lang="en-US" sz="1400" b="0" i="0" u="none" strike="noStrike" dirty="0">
                        <a:solidFill>
                          <a:srgbClr val="000000"/>
                        </a:solidFill>
                        <a:effectLst/>
                        <a:latin typeface="Calibri" panose="020F0502020204030204" charset="0"/>
                      </a:endParaRPr>
                    </a:p>
                  </a:txBody>
                  <a:tcPr marL="7541" marR="7541" marT="7541" marB="0" anchor="ct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dirty="0">
                          <a:effectLst/>
                        </a:rPr>
                        <a:t> </a:t>
                      </a:r>
                      <a:endParaRPr lang="en-US" sz="1400" b="0" i="0" u="none" strike="noStrike" dirty="0">
                        <a:solidFill>
                          <a:srgbClr val="000000"/>
                        </a:solidFill>
                        <a:effectLst/>
                        <a:latin typeface="Calibri" panose="020F0502020204030204" charset="0"/>
                      </a:endParaRPr>
                    </a:p>
                  </a:txBody>
                  <a:tcPr marL="7541" marR="7541" marT="7541" marB="0" anchor="b"/>
                </a:tc>
              </a:tr>
            </a:tbl>
          </a:graphicData>
        </a:graphic>
      </p:graphicFrame>
      <p:grpSp>
        <p:nvGrpSpPr>
          <p:cNvPr id="28" name="Group 27"/>
          <p:cNvGrpSpPr/>
          <p:nvPr/>
        </p:nvGrpSpPr>
        <p:grpSpPr>
          <a:xfrm>
            <a:off x="4074106" y="1524000"/>
            <a:ext cx="6060494" cy="2438400"/>
            <a:chOff x="2895600" y="1524000"/>
            <a:chExt cx="6060494" cy="2438400"/>
          </a:xfrm>
        </p:grpSpPr>
        <p:pic>
          <p:nvPicPr>
            <p:cNvPr id="8" name="Picture 7"/>
            <p:cNvPicPr>
              <a:picLocks noChangeAspect="1"/>
            </p:cNvPicPr>
            <p:nvPr/>
          </p:nvPicPr>
          <p:blipFill>
            <a:blip r:embed="rId2"/>
            <a:stretch>
              <a:fillRect/>
            </a:stretch>
          </p:blipFill>
          <p:spPr>
            <a:xfrm>
              <a:off x="3200399" y="1524000"/>
              <a:ext cx="5755695" cy="2438400"/>
            </a:xfrm>
            <a:prstGeom prst="rect">
              <a:avLst/>
            </a:prstGeom>
          </p:spPr>
        </p:pic>
        <p:sp>
          <p:nvSpPr>
            <p:cNvPr id="9" name="TextBox 8"/>
            <p:cNvSpPr txBox="1"/>
            <p:nvPr/>
          </p:nvSpPr>
          <p:spPr>
            <a:xfrm>
              <a:off x="2895600" y="2057401"/>
              <a:ext cx="1752600" cy="369332"/>
            </a:xfrm>
            <a:prstGeom prst="rect">
              <a:avLst/>
            </a:prstGeom>
            <a:solidFill>
              <a:schemeClr val="bg1"/>
            </a:solidFill>
          </p:spPr>
          <p:txBody>
            <a:bodyPr wrap="square" rtlCol="0">
              <a:spAutoFit/>
            </a:bodyPr>
            <a:lstStyle/>
            <a:p>
              <a:r>
                <a:rPr lang="en-US" b="1" dirty="0" err="1" smtClean="0"/>
                <a:t>F</a:t>
              </a:r>
              <a:r>
                <a:rPr lang="en-US" b="1" baseline="-25000" dirty="0" err="1" smtClean="0"/>
                <a:t>n</a:t>
              </a:r>
              <a:r>
                <a:rPr lang="en-US" b="1" dirty="0" smtClean="0"/>
                <a:t>(x)=108+ 0.4*</a:t>
              </a:r>
              <a:endParaRPr lang="en-US" b="1" dirty="0"/>
            </a:p>
          </p:txBody>
        </p:sp>
        <p:sp>
          <p:nvSpPr>
            <p:cNvPr id="10" name="TextBox 9"/>
            <p:cNvSpPr txBox="1"/>
            <p:nvPr/>
          </p:nvSpPr>
          <p:spPr>
            <a:xfrm>
              <a:off x="6207761" y="2016761"/>
              <a:ext cx="762000" cy="369332"/>
            </a:xfrm>
            <a:prstGeom prst="rect">
              <a:avLst/>
            </a:prstGeom>
            <a:solidFill>
              <a:schemeClr val="bg1"/>
            </a:solidFill>
          </p:spPr>
          <p:txBody>
            <a:bodyPr wrap="square" rtlCol="0">
              <a:spAutoFit/>
            </a:bodyPr>
            <a:lstStyle/>
            <a:p>
              <a:r>
                <a:rPr lang="en-US" b="1" dirty="0" smtClean="0"/>
                <a:t>+ 0.4*</a:t>
              </a:r>
              <a:endParaRPr lang="en-US" b="1" dirty="0"/>
            </a:p>
          </p:txBody>
        </p:sp>
        <p:sp>
          <p:nvSpPr>
            <p:cNvPr id="11" name="TextBox 10"/>
            <p:cNvSpPr txBox="1"/>
            <p:nvPr/>
          </p:nvSpPr>
          <p:spPr>
            <a:xfrm>
              <a:off x="4770146" y="2129553"/>
              <a:ext cx="533400" cy="204707"/>
            </a:xfrm>
            <a:prstGeom prst="rect">
              <a:avLst/>
            </a:prstGeom>
            <a:solidFill>
              <a:srgbClr val="99CCFF"/>
            </a:solidFill>
          </p:spPr>
          <p:txBody>
            <a:bodyPr wrap="square" rtlCol="0">
              <a:spAutoFit/>
            </a:bodyPr>
            <a:lstStyle/>
            <a:p>
              <a:endParaRPr lang="en-US" dirty="0"/>
            </a:p>
          </p:txBody>
        </p:sp>
        <p:sp>
          <p:nvSpPr>
            <p:cNvPr id="12" name="TextBox 11"/>
            <p:cNvSpPr txBox="1"/>
            <p:nvPr/>
          </p:nvSpPr>
          <p:spPr>
            <a:xfrm>
              <a:off x="7995922" y="2092365"/>
              <a:ext cx="533400" cy="204707"/>
            </a:xfrm>
            <a:prstGeom prst="rect">
              <a:avLst/>
            </a:prstGeom>
            <a:solidFill>
              <a:srgbClr val="99CCFF"/>
            </a:solidFill>
          </p:spPr>
          <p:txBody>
            <a:bodyPr wrap="square" rtlCol="0">
              <a:spAutoFit/>
            </a:bodyPr>
            <a:lstStyle/>
            <a:p>
              <a:endParaRPr lang="en-US" dirty="0"/>
            </a:p>
          </p:txBody>
        </p:sp>
        <p:sp>
          <p:nvSpPr>
            <p:cNvPr id="13" name="TextBox 12"/>
            <p:cNvSpPr txBox="1"/>
            <p:nvPr/>
          </p:nvSpPr>
          <p:spPr>
            <a:xfrm>
              <a:off x="7109488" y="2092366"/>
              <a:ext cx="533400" cy="204707"/>
            </a:xfrm>
            <a:prstGeom prst="rect">
              <a:avLst/>
            </a:prstGeom>
            <a:solidFill>
              <a:srgbClr val="99CCFF"/>
            </a:solidFill>
          </p:spPr>
          <p:txBody>
            <a:bodyPr wrap="square" rtlCol="0">
              <a:spAutoFit/>
            </a:bodyPr>
            <a:lstStyle/>
            <a:p>
              <a:endParaRPr lang="en-US" dirty="0"/>
            </a:p>
          </p:txBody>
        </p:sp>
        <p:sp>
          <p:nvSpPr>
            <p:cNvPr id="14" name="TextBox 13"/>
            <p:cNvSpPr txBox="1"/>
            <p:nvPr/>
          </p:nvSpPr>
          <p:spPr>
            <a:xfrm>
              <a:off x="7543800" y="1532812"/>
              <a:ext cx="533400" cy="204707"/>
            </a:xfrm>
            <a:prstGeom prst="rect">
              <a:avLst/>
            </a:prstGeom>
            <a:solidFill>
              <a:srgbClr val="99CCFF"/>
            </a:solidFill>
          </p:spPr>
          <p:txBody>
            <a:bodyPr wrap="square" rtlCol="0">
              <a:spAutoFit/>
            </a:bodyPr>
            <a:lstStyle/>
            <a:p>
              <a:endParaRPr lang="en-US" dirty="0"/>
            </a:p>
          </p:txBody>
        </p:sp>
        <p:sp>
          <p:nvSpPr>
            <p:cNvPr id="15" name="TextBox 14"/>
            <p:cNvSpPr txBox="1"/>
            <p:nvPr/>
          </p:nvSpPr>
          <p:spPr>
            <a:xfrm>
              <a:off x="5585512" y="2109969"/>
              <a:ext cx="533400" cy="204707"/>
            </a:xfrm>
            <a:prstGeom prst="rect">
              <a:avLst/>
            </a:prstGeom>
            <a:solidFill>
              <a:srgbClr val="99CCFF"/>
            </a:solidFill>
          </p:spPr>
          <p:txBody>
            <a:bodyPr wrap="square" rtlCol="0">
              <a:spAutoFit/>
            </a:bodyPr>
            <a:lstStyle/>
            <a:p>
              <a:endParaRPr lang="en-US" dirty="0"/>
            </a:p>
          </p:txBody>
        </p:sp>
        <p:sp>
          <p:nvSpPr>
            <p:cNvPr id="16" name="TextBox 15"/>
            <p:cNvSpPr txBox="1"/>
            <p:nvPr/>
          </p:nvSpPr>
          <p:spPr>
            <a:xfrm>
              <a:off x="5179112" y="1620959"/>
              <a:ext cx="533400" cy="204707"/>
            </a:xfrm>
            <a:prstGeom prst="rect">
              <a:avLst/>
            </a:prstGeom>
            <a:solidFill>
              <a:srgbClr val="99CCFF"/>
            </a:solidFill>
          </p:spPr>
          <p:txBody>
            <a:bodyPr wrap="square" rtlCol="0">
              <a:spAutoFit/>
            </a:bodyPr>
            <a:lstStyle/>
            <a:p>
              <a:endParaRPr lang="en-US" dirty="0"/>
            </a:p>
          </p:txBody>
        </p:sp>
        <p:sp>
          <p:nvSpPr>
            <p:cNvPr id="17" name="TextBox 16"/>
            <p:cNvSpPr txBox="1"/>
            <p:nvPr/>
          </p:nvSpPr>
          <p:spPr>
            <a:xfrm>
              <a:off x="6129033" y="2585582"/>
              <a:ext cx="213322" cy="233818"/>
            </a:xfrm>
            <a:prstGeom prst="rect">
              <a:avLst/>
            </a:prstGeom>
            <a:solidFill>
              <a:srgbClr val="99CCFF"/>
            </a:solidFill>
          </p:spPr>
          <p:txBody>
            <a:bodyPr wrap="square" rtlCol="0">
              <a:spAutoFit/>
            </a:bodyPr>
            <a:lstStyle/>
            <a:p>
              <a:endParaRPr lang="en-US" dirty="0"/>
            </a:p>
          </p:txBody>
        </p:sp>
        <p:sp>
          <p:nvSpPr>
            <p:cNvPr id="18" name="TextBox 17"/>
            <p:cNvSpPr txBox="1"/>
            <p:nvPr/>
          </p:nvSpPr>
          <p:spPr>
            <a:xfrm>
              <a:off x="5572760" y="2638386"/>
              <a:ext cx="172825" cy="150534"/>
            </a:xfrm>
            <a:prstGeom prst="rect">
              <a:avLst/>
            </a:prstGeom>
            <a:solidFill>
              <a:srgbClr val="99CCFF"/>
            </a:solidFill>
          </p:spPr>
          <p:txBody>
            <a:bodyPr wrap="square" rtlCol="0">
              <a:spAutoFit/>
            </a:bodyPr>
            <a:lstStyle/>
            <a:p>
              <a:endParaRPr lang="en-US" dirty="0"/>
            </a:p>
          </p:txBody>
        </p:sp>
        <p:sp>
          <p:nvSpPr>
            <p:cNvPr id="19" name="TextBox 18"/>
            <p:cNvSpPr txBox="1"/>
            <p:nvPr/>
          </p:nvSpPr>
          <p:spPr>
            <a:xfrm>
              <a:off x="5222239" y="2585582"/>
              <a:ext cx="229809" cy="238046"/>
            </a:xfrm>
            <a:prstGeom prst="rect">
              <a:avLst/>
            </a:prstGeom>
            <a:solidFill>
              <a:srgbClr val="99CCFF"/>
            </a:solidFill>
          </p:spPr>
          <p:txBody>
            <a:bodyPr wrap="square" rtlCol="0">
              <a:spAutoFit/>
            </a:bodyPr>
            <a:lstStyle/>
            <a:p>
              <a:endParaRPr lang="en-US" dirty="0"/>
            </a:p>
          </p:txBody>
        </p:sp>
        <p:sp>
          <p:nvSpPr>
            <p:cNvPr id="20" name="TextBox 19"/>
            <p:cNvSpPr txBox="1"/>
            <p:nvPr/>
          </p:nvSpPr>
          <p:spPr>
            <a:xfrm>
              <a:off x="4770146" y="2623345"/>
              <a:ext cx="175193" cy="172761"/>
            </a:xfrm>
            <a:prstGeom prst="rect">
              <a:avLst/>
            </a:prstGeom>
            <a:solidFill>
              <a:srgbClr val="99CCFF"/>
            </a:solidFill>
          </p:spPr>
          <p:txBody>
            <a:bodyPr wrap="square" rtlCol="0">
              <a:spAutoFit/>
            </a:bodyPr>
            <a:lstStyle/>
            <a:p>
              <a:endParaRPr lang="en-US" dirty="0"/>
            </a:p>
          </p:txBody>
        </p:sp>
        <p:sp>
          <p:nvSpPr>
            <p:cNvPr id="21" name="TextBox 20"/>
            <p:cNvSpPr txBox="1"/>
            <p:nvPr/>
          </p:nvSpPr>
          <p:spPr>
            <a:xfrm>
              <a:off x="8544613" y="2601102"/>
              <a:ext cx="139687" cy="169148"/>
            </a:xfrm>
            <a:prstGeom prst="rect">
              <a:avLst/>
            </a:prstGeom>
            <a:solidFill>
              <a:srgbClr val="99CCFF"/>
            </a:solidFill>
          </p:spPr>
          <p:txBody>
            <a:bodyPr wrap="square" rtlCol="0">
              <a:spAutoFit/>
            </a:bodyPr>
            <a:lstStyle/>
            <a:p>
              <a:endParaRPr lang="en-US" dirty="0"/>
            </a:p>
          </p:txBody>
        </p:sp>
        <p:sp>
          <p:nvSpPr>
            <p:cNvPr id="22" name="TextBox 21"/>
            <p:cNvSpPr txBox="1"/>
            <p:nvPr/>
          </p:nvSpPr>
          <p:spPr>
            <a:xfrm>
              <a:off x="7893111" y="2588202"/>
              <a:ext cx="413978" cy="182047"/>
            </a:xfrm>
            <a:prstGeom prst="rect">
              <a:avLst/>
            </a:prstGeom>
            <a:solidFill>
              <a:srgbClr val="99CCFF"/>
            </a:solidFill>
          </p:spPr>
          <p:txBody>
            <a:bodyPr wrap="square" rtlCol="0">
              <a:spAutoFit/>
            </a:bodyPr>
            <a:lstStyle/>
            <a:p>
              <a:endParaRPr lang="en-US" dirty="0"/>
            </a:p>
          </p:txBody>
        </p:sp>
        <p:sp>
          <p:nvSpPr>
            <p:cNvPr id="23" name="TextBox 22"/>
            <p:cNvSpPr txBox="1"/>
            <p:nvPr/>
          </p:nvSpPr>
          <p:spPr>
            <a:xfrm>
              <a:off x="7602235" y="2623345"/>
              <a:ext cx="170165" cy="172761"/>
            </a:xfrm>
            <a:prstGeom prst="rect">
              <a:avLst/>
            </a:prstGeom>
            <a:solidFill>
              <a:srgbClr val="99CCFF"/>
            </a:solidFill>
          </p:spPr>
          <p:txBody>
            <a:bodyPr wrap="square" rtlCol="0">
              <a:spAutoFit/>
            </a:bodyPr>
            <a:lstStyle/>
            <a:p>
              <a:endParaRPr lang="en-US" dirty="0"/>
            </a:p>
          </p:txBody>
        </p:sp>
        <p:sp>
          <p:nvSpPr>
            <p:cNvPr id="24" name="TextBox 23"/>
            <p:cNvSpPr txBox="1"/>
            <p:nvPr/>
          </p:nvSpPr>
          <p:spPr>
            <a:xfrm>
              <a:off x="7114568" y="2605764"/>
              <a:ext cx="212110" cy="164485"/>
            </a:xfrm>
            <a:prstGeom prst="rect">
              <a:avLst/>
            </a:prstGeom>
            <a:solidFill>
              <a:srgbClr val="99CCFF"/>
            </a:solidFill>
          </p:spPr>
          <p:txBody>
            <a:bodyPr wrap="square" rtlCol="0">
              <a:spAutoFit/>
            </a:bodyPr>
            <a:lstStyle/>
            <a:p>
              <a:endParaRPr lang="en-US" dirty="0"/>
            </a:p>
          </p:txBody>
        </p:sp>
        <p:sp>
          <p:nvSpPr>
            <p:cNvPr id="27" name="TextBox 26"/>
            <p:cNvSpPr txBox="1"/>
            <p:nvPr/>
          </p:nvSpPr>
          <p:spPr>
            <a:xfrm>
              <a:off x="4912386" y="3307080"/>
              <a:ext cx="762000" cy="369332"/>
            </a:xfrm>
            <a:prstGeom prst="rect">
              <a:avLst/>
            </a:prstGeom>
            <a:solidFill>
              <a:schemeClr val="bg1"/>
            </a:solidFill>
          </p:spPr>
          <p:txBody>
            <a:bodyPr wrap="square" rtlCol="0">
              <a:spAutoFit/>
            </a:bodyPr>
            <a:lstStyle/>
            <a:p>
              <a:r>
                <a:rPr lang="en-US" b="1" dirty="0" smtClean="0"/>
                <a:t>+ 0.4*</a:t>
              </a:r>
              <a:endParaRPr lang="en-US" b="1" dirty="0"/>
            </a:p>
          </p:txBody>
        </p:sp>
      </p:grpSp>
      <p:sp>
        <p:nvSpPr>
          <p:cNvPr id="4" name="TextBox 3"/>
          <p:cNvSpPr txBox="1"/>
          <p:nvPr/>
        </p:nvSpPr>
        <p:spPr>
          <a:xfrm>
            <a:off x="381000" y="2514600"/>
            <a:ext cx="3200400" cy="369332"/>
          </a:xfrm>
          <a:prstGeom prst="rect">
            <a:avLst/>
          </a:prstGeom>
          <a:noFill/>
        </p:spPr>
        <p:txBody>
          <a:bodyPr wrap="square" rtlCol="0">
            <a:spAutoFit/>
          </a:bodyPr>
          <a:lstStyle/>
          <a:p>
            <a:r>
              <a:rPr lang="en-US" dirty="0" smtClean="0"/>
              <a:t>Need to be corrected</a:t>
            </a:r>
            <a:endParaRPr lang="en-US" dirty="0"/>
          </a:p>
        </p:txBody>
      </p:sp>
    </p:spTree>
    <p:extLst>
      <p:ext uri="{BB962C8B-B14F-4D97-AF65-F5344CB8AC3E}">
        <p14:creationId xmlns:p14="http://schemas.microsoft.com/office/powerpoint/2010/main" val="2625309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4800"/>
            <a:ext cx="7353300" cy="1143000"/>
          </a:xfrm>
        </p:spPr>
        <p:txBody>
          <a:bodyPr/>
          <a:lstStyle/>
          <a:p>
            <a:r>
              <a:rPr lang="en-US" dirty="0"/>
              <a:t>Exam schedule</a:t>
            </a:r>
          </a:p>
        </p:txBody>
      </p:sp>
      <p:graphicFrame>
        <p:nvGraphicFramePr>
          <p:cNvPr id="4" name="Content Placeholder 3"/>
          <p:cNvGraphicFramePr>
            <a:graphicFrameLocks noGrp="1"/>
          </p:cNvGraphicFramePr>
          <p:nvPr>
            <p:ph idx="1"/>
          </p:nvPr>
        </p:nvGraphicFramePr>
        <p:xfrm>
          <a:off x="2438400" y="1676400"/>
          <a:ext cx="7181850" cy="2194560"/>
        </p:xfrm>
        <a:graphic>
          <a:graphicData uri="http://schemas.openxmlformats.org/drawingml/2006/table">
            <a:tbl>
              <a:tblPr firstRow="1" bandRow="1">
                <a:tableStyleId>{7DF18680-E054-41AD-8BC1-D1AEF772440D}</a:tableStyleId>
              </a:tblPr>
              <a:tblGrid>
                <a:gridCol w="3067050"/>
                <a:gridCol w="4114800"/>
              </a:tblGrid>
              <a:tr h="510650">
                <a:tc>
                  <a:txBody>
                    <a:bodyPr/>
                    <a:lstStyle/>
                    <a:p>
                      <a:r>
                        <a:rPr lang="en-US" sz="2400" dirty="0">
                          <a:solidFill>
                            <a:schemeClr val="tx1"/>
                          </a:solidFill>
                          <a:latin typeface="Gill Sans MT" panose="020B0502020104020203" pitchFamily="34" charset="0"/>
                        </a:rPr>
                        <a:t>Tutorial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Date and Time</a:t>
                      </a:r>
                    </a:p>
                    <a:p>
                      <a:endParaRPr lang="en-US" sz="2400" dirty="0">
                        <a:solidFill>
                          <a:schemeClr val="tx1"/>
                        </a:solidFill>
                        <a:latin typeface="Gill Sans MT" panose="020B0502020104020203" pitchFamily="34" charset="0"/>
                      </a:endParaRPr>
                    </a:p>
                  </a:txBody>
                  <a:tcPr/>
                </a:tc>
              </a:tr>
              <a:tr h="291800">
                <a:tc>
                  <a:txBody>
                    <a:bodyPr/>
                    <a:lstStyle/>
                    <a:p>
                      <a:r>
                        <a:rPr lang="en-US" sz="2400" dirty="0">
                          <a:solidFill>
                            <a:schemeClr val="tx1"/>
                          </a:solidFill>
                          <a:latin typeface="Gill Sans MT" panose="020B0502020104020203" pitchFamily="34" charset="0"/>
                        </a:rPr>
                        <a:t>Tutorial-01</a:t>
                      </a:r>
                    </a:p>
                  </a:txBody>
                  <a:tcPr/>
                </a:tc>
                <a:tc>
                  <a:txBody>
                    <a:bodyPr/>
                    <a:lstStyle/>
                    <a:p>
                      <a:r>
                        <a:rPr lang="en-US" sz="2400" dirty="0">
                          <a:solidFill>
                            <a:schemeClr val="tx1"/>
                          </a:solidFill>
                          <a:latin typeface="Gill Sans MT" panose="020B0502020104020203" pitchFamily="34" charset="0"/>
                        </a:rPr>
                        <a:t>After </a:t>
                      </a:r>
                      <a:r>
                        <a:rPr lang="en-US" sz="2400" dirty="0" smtClean="0">
                          <a:solidFill>
                            <a:schemeClr val="tx1"/>
                          </a:solidFill>
                          <a:latin typeface="Gill Sans MT" panose="020B0502020104020203" pitchFamily="34" charset="0"/>
                        </a:rPr>
                        <a:t>3 </a:t>
                      </a:r>
                      <a:r>
                        <a:rPr lang="en-US" sz="2400" dirty="0">
                          <a:solidFill>
                            <a:schemeClr val="tx1"/>
                          </a:solidFill>
                          <a:latin typeface="Gill Sans MT" panose="020B0502020104020203" pitchFamily="34" charset="0"/>
                        </a:rPr>
                        <a:t>classes</a:t>
                      </a:r>
                    </a:p>
                  </a:txBody>
                  <a:tcPr/>
                </a:tc>
              </a:tr>
              <a:tr h="2918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Tutorial-02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After </a:t>
                      </a:r>
                      <a:r>
                        <a:rPr lang="en-US" sz="2400" dirty="0" smtClean="0">
                          <a:solidFill>
                            <a:schemeClr val="tx1"/>
                          </a:solidFill>
                          <a:latin typeface="Gill Sans MT" panose="020B0502020104020203" pitchFamily="34" charset="0"/>
                        </a:rPr>
                        <a:t>6 </a:t>
                      </a:r>
                      <a:r>
                        <a:rPr lang="en-US" sz="2400" dirty="0">
                          <a:solidFill>
                            <a:schemeClr val="tx1"/>
                          </a:solidFill>
                          <a:latin typeface="Gill Sans MT" panose="020B0502020104020203" pitchFamily="34" charset="0"/>
                        </a:rPr>
                        <a:t>classes</a:t>
                      </a:r>
                    </a:p>
                  </a:txBody>
                  <a:tcPr/>
                </a:tc>
              </a:tr>
              <a:tr h="2918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Tutorial-03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After </a:t>
                      </a:r>
                      <a:r>
                        <a:rPr lang="en-US" sz="2400" dirty="0" smtClean="0">
                          <a:solidFill>
                            <a:schemeClr val="tx1"/>
                          </a:solidFill>
                          <a:latin typeface="Gill Sans MT" panose="020B0502020104020203" pitchFamily="34" charset="0"/>
                        </a:rPr>
                        <a:t>9 </a:t>
                      </a:r>
                      <a:r>
                        <a:rPr lang="en-US" sz="2400" dirty="0">
                          <a:solidFill>
                            <a:schemeClr val="tx1"/>
                          </a:solidFill>
                          <a:latin typeface="Gill Sans MT" panose="020B0502020104020203" pitchFamily="34" charset="0"/>
                        </a:rPr>
                        <a:t>classes</a:t>
                      </a:r>
                    </a:p>
                  </a:txBody>
                  <a:tcPr/>
                </a:tc>
              </a:tr>
            </a:tbl>
          </a:graphicData>
        </a:graphic>
      </p:graphicFrame>
      <p:sp>
        <p:nvSpPr>
          <p:cNvPr id="5" name="TextBox 4"/>
          <p:cNvSpPr txBox="1"/>
          <p:nvPr/>
        </p:nvSpPr>
        <p:spPr>
          <a:xfrm>
            <a:off x="4038600" y="5410201"/>
            <a:ext cx="4800600" cy="369332"/>
          </a:xfrm>
          <a:prstGeom prst="rect">
            <a:avLst/>
          </a:prstGeom>
          <a:noFill/>
        </p:spPr>
        <p:txBody>
          <a:bodyPr wrap="square" rtlCol="0">
            <a:spAutoFit/>
          </a:bodyPr>
          <a:lstStyle/>
          <a:p>
            <a:r>
              <a:rPr lang="en-US" b="1" dirty="0">
                <a:solidFill>
                  <a:schemeClr val="accent5">
                    <a:lumMod val="50000"/>
                  </a:schemeClr>
                </a:solidFill>
                <a:latin typeface="Gill Sans MT" panose="020B0502020104020203" pitchFamily="34" charset="0"/>
              </a:rPr>
              <a:t>NB: Schedule may change</a:t>
            </a:r>
          </a:p>
        </p:txBody>
      </p:sp>
    </p:spTree>
    <p:extLst>
      <p:ext uri="{BB962C8B-B14F-4D97-AF65-F5344CB8AC3E}">
        <p14:creationId xmlns:p14="http://schemas.microsoft.com/office/powerpoint/2010/main" val="9028314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a:t>
            </a:r>
            <a:r>
              <a:rPr lang="en-US" b="1" dirty="0" smtClean="0"/>
              <a:t>boosting-Example 03</a:t>
            </a:r>
            <a:endParaRPr lang="en-US" dirty="0"/>
          </a:p>
        </p:txBody>
      </p:sp>
      <p:sp>
        <p:nvSpPr>
          <p:cNvPr id="3" name="Content Placeholder 2"/>
          <p:cNvSpPr>
            <a:spLocks noGrp="1"/>
          </p:cNvSpPr>
          <p:nvPr>
            <p:ph idx="1"/>
          </p:nvPr>
        </p:nvSpPr>
        <p:spPr/>
        <p:txBody>
          <a:bodyPr/>
          <a:lstStyle/>
          <a:p>
            <a:r>
              <a:rPr lang="en-US" dirty="0"/>
              <a:t>The following is a sample from a random dataset in which we must predict the car price based on various features. The target column is price, and the other features are independent.</a:t>
            </a:r>
          </a:p>
          <a:p>
            <a:r>
              <a:rPr lang="en-US" dirty="0"/>
              <a:t/>
            </a:r>
            <a:br>
              <a:rPr lang="en-US" dirty="0"/>
            </a:br>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Effect>
                      <a14:sharpenSoften amount="25000"/>
                    </a14:imgEffect>
                  </a14:imgLayer>
                </a14:imgProps>
              </a:ext>
            </a:extLst>
          </a:blip>
          <a:stretch>
            <a:fillRect/>
          </a:stretch>
        </p:blipFill>
        <p:spPr>
          <a:xfrm>
            <a:off x="1752600" y="2514600"/>
            <a:ext cx="8446169" cy="2971800"/>
          </a:xfrm>
          <a:prstGeom prst="rect">
            <a:avLst/>
          </a:prstGeom>
        </p:spPr>
      </p:pic>
    </p:spTree>
    <p:extLst>
      <p:ext uri="{BB962C8B-B14F-4D97-AF65-F5344CB8AC3E}">
        <p14:creationId xmlns:p14="http://schemas.microsoft.com/office/powerpoint/2010/main" val="16602605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Step 1: Build a Base Model</a:t>
            </a:r>
          </a:p>
          <a:p>
            <a:r>
              <a:rPr lang="en-US" dirty="0"/>
              <a:t>The first step in gradient boosting is to build a base model to predict the observations in the training dataset. For simplicity, we take an average of the target column and assume that to be the predicted value as shown below:</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Effect>
                      <a14:sharpenSoften amount="25000"/>
                    </a14:imgEffect>
                  </a14:imgLayer>
                </a14:imgProps>
              </a:ext>
            </a:extLst>
          </a:blip>
          <a:stretch>
            <a:fillRect/>
          </a:stretch>
        </p:blipFill>
        <p:spPr>
          <a:xfrm>
            <a:off x="1752600" y="3189924"/>
            <a:ext cx="8588314" cy="2971800"/>
          </a:xfrm>
          <a:prstGeom prst="rect">
            <a:avLst/>
          </a:prstGeom>
        </p:spPr>
      </p:pic>
    </p:spTree>
    <p:extLst>
      <p:ext uri="{BB962C8B-B14F-4D97-AF65-F5344CB8AC3E}">
        <p14:creationId xmlns:p14="http://schemas.microsoft.com/office/powerpoint/2010/main" val="26345774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0974" y="1600200"/>
            <a:ext cx="10972800" cy="4525963"/>
          </a:xfrm>
        </p:spPr>
        <p:txBody>
          <a:bodyPr>
            <a:normAutofit/>
          </a:bodyPr>
          <a:lstStyle/>
          <a:p>
            <a:r>
              <a:rPr lang="en-US" dirty="0"/>
              <a:t>Mathematically the first step can be written as</a:t>
            </a:r>
            <a:r>
              <a:rPr lang="en-US" dirty="0" smtClean="0"/>
              <a:t>:</a:t>
            </a:r>
          </a:p>
          <a:p>
            <a:endParaRPr lang="en-US" dirty="0"/>
          </a:p>
          <a:p>
            <a:r>
              <a:rPr lang="en-US" dirty="0" smtClean="0"/>
              <a:t>Here </a:t>
            </a:r>
            <a:r>
              <a:rPr lang="en-US" dirty="0"/>
              <a:t>L is our loss function,</a:t>
            </a:r>
            <a:br>
              <a:rPr lang="en-US" dirty="0"/>
            </a:br>
            <a:r>
              <a:rPr lang="en-US" dirty="0"/>
              <a:t>Gamma is our predicted value, and</a:t>
            </a:r>
            <a:br>
              <a:rPr lang="en-US" dirty="0"/>
            </a:br>
            <a:r>
              <a:rPr lang="en-US" dirty="0" err="1"/>
              <a:t>arg</a:t>
            </a:r>
            <a:r>
              <a:rPr lang="en-US" dirty="0"/>
              <a:t> min means we have to find a predicted value/gamma for which the loss function is minimum.</a:t>
            </a:r>
          </a:p>
          <a:p>
            <a:r>
              <a:rPr lang="en-US" dirty="0"/>
              <a:t>Since the target column is continuous our loss function will be</a:t>
            </a:r>
            <a:r>
              <a:rPr lang="en-US" dirty="0" smtClean="0"/>
              <a:t>:</a:t>
            </a:r>
          </a:p>
          <a:p>
            <a:endParaRPr lang="en-US" dirty="0"/>
          </a:p>
          <a:p>
            <a:endParaRPr lang="en-US" dirty="0" smtClean="0"/>
          </a:p>
          <a:p>
            <a:r>
              <a:rPr lang="en-US" dirty="0"/>
              <a:t>Here </a:t>
            </a:r>
            <a:r>
              <a:rPr lang="en-US" dirty="0" err="1"/>
              <a:t>y</a:t>
            </a:r>
            <a:r>
              <a:rPr lang="en-US" baseline="-25000" dirty="0" err="1"/>
              <a:t>i</a:t>
            </a:r>
            <a:r>
              <a:rPr lang="en-US" dirty="0"/>
              <a:t> is the observed value, and gamma is the predicted value.</a:t>
            </a:r>
          </a:p>
          <a:p>
            <a:r>
              <a:rPr lang="en-US" dirty="0"/>
              <a:t>Now, we need to find a minimum value of gamma such that this loss function is minimum. We all studied how to find minima and maxima in 12th grade. Did we use them to differentiate this loss function and then put it equal to 0, right? Yes, we will do the same here.</a:t>
            </a:r>
          </a:p>
          <a:p>
            <a:endParaRPr lang="en-US" dirty="0"/>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181600" y="2133600"/>
            <a:ext cx="2447925" cy="58102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838575" y="3744118"/>
            <a:ext cx="4514850" cy="676275"/>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3505200" y="5712208"/>
            <a:ext cx="4724400" cy="805295"/>
          </a:xfrm>
          <a:prstGeom prst="rect">
            <a:avLst/>
          </a:prstGeom>
        </p:spPr>
      </p:pic>
    </p:spTree>
    <p:extLst>
      <p:ext uri="{BB962C8B-B14F-4D97-AF65-F5344CB8AC3E}">
        <p14:creationId xmlns:p14="http://schemas.microsoft.com/office/powerpoint/2010/main" val="18664379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lstStyle/>
          <a:p>
            <a:endParaRPr lang="en-US"/>
          </a:p>
        </p:txBody>
      </p:sp>
      <p:sp>
        <p:nvSpPr>
          <p:cNvPr id="3" name="Content Placeholder 2"/>
          <p:cNvSpPr>
            <a:spLocks noGrp="1"/>
          </p:cNvSpPr>
          <p:nvPr>
            <p:ph idx="1"/>
          </p:nvPr>
        </p:nvSpPr>
        <p:spPr>
          <a:xfrm>
            <a:off x="457200" y="1447800"/>
            <a:ext cx="10972800" cy="4525963"/>
          </a:xfrm>
        </p:spPr>
        <p:txBody>
          <a:bodyPr/>
          <a:lstStyle/>
          <a:p>
            <a:r>
              <a:rPr lang="en-US" dirty="0"/>
              <a:t>Let’s see how to do this with the help of our example. Remember that </a:t>
            </a:r>
            <a:r>
              <a:rPr lang="en-US" dirty="0" err="1"/>
              <a:t>y_i</a:t>
            </a:r>
            <a:r>
              <a:rPr lang="en-US" dirty="0"/>
              <a:t> is our observed value, and </a:t>
            </a:r>
            <a:r>
              <a:rPr lang="en-US" dirty="0" err="1"/>
              <a:t>gamma_i</a:t>
            </a:r>
            <a:r>
              <a:rPr lang="en-US" dirty="0"/>
              <a:t> is our predicted value. By plugging the values in the above </a:t>
            </a:r>
            <a:r>
              <a:rPr lang="en-US" dirty="0" err="1"/>
              <a:t>formula,a</a:t>
            </a:r>
            <a:r>
              <a:rPr lang="en-US" dirty="0"/>
              <a:t> we get: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95325" y="2209800"/>
            <a:ext cx="11420475" cy="4686300"/>
          </a:xfrm>
          <a:prstGeom prst="rect">
            <a:avLst/>
          </a:prstGeom>
        </p:spPr>
      </p:pic>
    </p:spTree>
    <p:extLst>
      <p:ext uri="{BB962C8B-B14F-4D97-AF65-F5344CB8AC3E}">
        <p14:creationId xmlns:p14="http://schemas.microsoft.com/office/powerpoint/2010/main" val="16450355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Hence for gamma=14500, the loss function will be minimum so this value will become our prediction for the </a:t>
            </a:r>
            <a:r>
              <a:rPr lang="en-US" i="1" dirty="0"/>
              <a:t>base model</a:t>
            </a:r>
            <a:r>
              <a:rPr lang="en-US" dirty="0"/>
              <a:t>.</a:t>
            </a:r>
          </a:p>
          <a:p>
            <a:pPr marL="0" indent="0">
              <a:buNone/>
            </a:pPr>
            <a:r>
              <a:rPr lang="en-US" dirty="0"/>
              <a:t>Step 2: Compute Pseudo Residuals</a:t>
            </a:r>
          </a:p>
          <a:p>
            <a:r>
              <a:rPr lang="en-US" dirty="0"/>
              <a:t>The next step is to calculate the pseudo residuals which are (observed value – predicted value).</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Effect>
                      <a14:sharpenSoften amount="25000"/>
                    </a14:imgEffect>
                  </a14:imgLayer>
                </a14:imgProps>
              </a:ext>
            </a:extLst>
          </a:blip>
          <a:stretch>
            <a:fillRect/>
          </a:stretch>
        </p:blipFill>
        <p:spPr>
          <a:xfrm>
            <a:off x="1724025" y="3097214"/>
            <a:ext cx="8743950" cy="3028950"/>
          </a:xfrm>
          <a:prstGeom prst="rect">
            <a:avLst/>
          </a:prstGeom>
        </p:spPr>
      </p:pic>
    </p:spTree>
    <p:extLst>
      <p:ext uri="{BB962C8B-B14F-4D97-AF65-F5344CB8AC3E}">
        <p14:creationId xmlns:p14="http://schemas.microsoft.com/office/powerpoint/2010/main" val="2423810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Again the question comes why only observed – predicted? Everything is mathematically proven. Let’s see where this formula comes from. This step can be written as</a:t>
            </a:r>
            <a:r>
              <a:rPr lang="en-US" dirty="0" smtClean="0"/>
              <a:t>:</a:t>
            </a:r>
          </a:p>
          <a:p>
            <a:endParaRPr lang="en-US" dirty="0"/>
          </a:p>
          <a:p>
            <a:endParaRPr lang="en-US" dirty="0" smtClean="0"/>
          </a:p>
          <a:p>
            <a:endParaRPr lang="en-US" dirty="0"/>
          </a:p>
          <a:p>
            <a:r>
              <a:rPr lang="en-US" dirty="0"/>
              <a:t>Here F(x</a:t>
            </a:r>
            <a:r>
              <a:rPr lang="en-US" baseline="-25000" dirty="0"/>
              <a:t>i</a:t>
            </a:r>
            <a:r>
              <a:rPr lang="en-US" dirty="0"/>
              <a:t>) is the previous model and m is the number of DT made.</a:t>
            </a:r>
          </a:p>
          <a:p>
            <a:r>
              <a:rPr lang="en-US" dirty="0"/>
              <a:t>We are just taking the derivative of the loss function w.r.t the predicted value and we have already calculated this derivative:</a:t>
            </a:r>
          </a:p>
          <a:p>
            <a:r>
              <a:rPr lang="en-US" dirty="0"/>
              <a:t/>
            </a:r>
            <a:br>
              <a:rPr lang="en-US" dirty="0"/>
            </a:b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38575" y="2514600"/>
            <a:ext cx="4514850" cy="67627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867025" y="4648200"/>
            <a:ext cx="6457950" cy="781050"/>
          </a:xfrm>
          <a:prstGeom prst="rect">
            <a:avLst/>
          </a:prstGeom>
        </p:spPr>
      </p:pic>
    </p:spTree>
    <p:extLst>
      <p:ext uri="{BB962C8B-B14F-4D97-AF65-F5344CB8AC3E}">
        <p14:creationId xmlns:p14="http://schemas.microsoft.com/office/powerpoint/2010/main" val="30989200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lstStyle/>
          <a:p>
            <a:endParaRPr lang="en-US" dirty="0"/>
          </a:p>
        </p:txBody>
      </p:sp>
      <p:sp>
        <p:nvSpPr>
          <p:cNvPr id="3" name="Content Placeholder 2"/>
          <p:cNvSpPr>
            <a:spLocks noGrp="1"/>
          </p:cNvSpPr>
          <p:nvPr>
            <p:ph idx="1"/>
          </p:nvPr>
        </p:nvSpPr>
        <p:spPr>
          <a:xfrm>
            <a:off x="609600" y="1371600"/>
            <a:ext cx="10972800" cy="5105399"/>
          </a:xfrm>
        </p:spPr>
        <p:txBody>
          <a:bodyPr>
            <a:normAutofit fontScale="92500" lnSpcReduction="10000"/>
          </a:bodyPr>
          <a:lstStyle/>
          <a:p>
            <a:r>
              <a:rPr lang="en-US" dirty="0"/>
              <a:t>If you see the formula of residuals above, we see that the derivative of the loss function is multiplied by a negative sign, so now we get</a:t>
            </a:r>
            <a:r>
              <a:rPr lang="en-US" dirty="0" smtClean="0"/>
              <a:t>:</a:t>
            </a:r>
          </a:p>
          <a:p>
            <a:endParaRPr lang="en-US" dirty="0"/>
          </a:p>
          <a:p>
            <a:endParaRPr lang="en-US" dirty="0" smtClean="0"/>
          </a:p>
          <a:p>
            <a:r>
              <a:rPr lang="en-US" dirty="0"/>
              <a:t>The predicted value here is the prediction made by the previous model. In our example the prediction made by the previous model (initial base model prediction) is 14500, to calculate the residuals our formula becomes</a:t>
            </a:r>
            <a:r>
              <a:rPr lang="en-US" dirty="0" smtClean="0"/>
              <a:t>:</a:t>
            </a:r>
          </a:p>
          <a:p>
            <a:endParaRPr lang="en-US" dirty="0"/>
          </a:p>
          <a:p>
            <a:r>
              <a:rPr lang="en-US" dirty="0"/>
              <a:t>Step 3: Build a Model on Calculated Residuals</a:t>
            </a:r>
          </a:p>
          <a:p>
            <a:r>
              <a:rPr lang="en-US" dirty="0"/>
              <a:t>In the next step, we will build a model on these pseudo residuals and make predictions. Why do we do this? Because we want to minimize these residuals, minimizing them will eventually improve our model accuracy and prediction power. So, using the residual as a target and the original feature, the cylinder number, cylinder height, and engine location, we will generate new predictions. Note that the predictions, in this case, will be the error values, not the predicted car price values, since our target column is an error now.</a:t>
            </a:r>
          </a:p>
          <a:p>
            <a:r>
              <a:rPr lang="en-US" dirty="0"/>
              <a:t>Let’s say </a:t>
            </a:r>
            <a:r>
              <a:rPr lang="en-US" b="1" dirty="0" err="1"/>
              <a:t>h</a:t>
            </a:r>
            <a:r>
              <a:rPr lang="en-US" b="1" baseline="-25000" dirty="0" err="1"/>
              <a:t>m</a:t>
            </a:r>
            <a:r>
              <a:rPr lang="en-US" b="1" dirty="0"/>
              <a:t>(x)</a:t>
            </a:r>
            <a:r>
              <a:rPr lang="en-US" dirty="0"/>
              <a:t> is our DT made on these residuals.</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sharpenSoften amount="50000"/>
                    </a14:imgEffect>
                  </a14:imgLayer>
                </a14:imgProps>
              </a:ext>
            </a:extLst>
          </a:blip>
          <a:stretch>
            <a:fillRect/>
          </a:stretch>
        </p:blipFill>
        <p:spPr>
          <a:xfrm>
            <a:off x="4267200" y="1752600"/>
            <a:ext cx="3248025" cy="75247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576762" y="3200400"/>
            <a:ext cx="2628900" cy="542925"/>
          </a:xfrm>
          <a:prstGeom prst="rect">
            <a:avLst/>
          </a:prstGeom>
        </p:spPr>
      </p:pic>
    </p:spTree>
    <p:extLst>
      <p:ext uri="{BB962C8B-B14F-4D97-AF65-F5344CB8AC3E}">
        <p14:creationId xmlns:p14="http://schemas.microsoft.com/office/powerpoint/2010/main" val="27782061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1600201"/>
            <a:ext cx="10972800" cy="4952999"/>
          </a:xfrm>
        </p:spPr>
        <p:txBody>
          <a:bodyPr>
            <a:normAutofit fontScale="92500" lnSpcReduction="20000"/>
          </a:bodyPr>
          <a:lstStyle/>
          <a:p>
            <a:pPr marL="0" indent="0">
              <a:buNone/>
            </a:pPr>
            <a:r>
              <a:rPr lang="en-US" dirty="0"/>
              <a:t>Step 4: Compute Decision Tree </a:t>
            </a:r>
            <a:r>
              <a:rPr lang="en-US" dirty="0" smtClean="0"/>
              <a:t>Output</a:t>
            </a:r>
            <a:endParaRPr lang="en-US" dirty="0"/>
          </a:p>
          <a:p>
            <a:r>
              <a:rPr lang="en-US" dirty="0"/>
              <a:t>In this step, we find the output values for each decision tree leaf. That means there might be a case where one leaf gets more than one residual, so we need to find the final output of all the leaves. To find the output, we can simply take the average of all the numbers in a leaf; it doesn’t matter if there is only one number or more than one.</a:t>
            </a:r>
          </a:p>
          <a:p>
            <a:r>
              <a:rPr lang="en-US" dirty="0"/>
              <a:t>Let’s see why we take the average of all the numbers. Mathematically this step can be represented as:</a:t>
            </a:r>
          </a:p>
          <a:p>
            <a:endParaRPr lang="en-US" dirty="0" smtClean="0"/>
          </a:p>
          <a:p>
            <a:endParaRPr lang="en-US" dirty="0"/>
          </a:p>
          <a:p>
            <a:endParaRPr lang="en-US" dirty="0" smtClean="0"/>
          </a:p>
          <a:p>
            <a:endParaRPr lang="en-US" dirty="0"/>
          </a:p>
          <a:p>
            <a:endParaRPr lang="en-US" dirty="0" smtClean="0"/>
          </a:p>
          <a:p>
            <a:endParaRPr lang="en-US" dirty="0"/>
          </a:p>
          <a:p>
            <a:r>
              <a:rPr lang="en-US" dirty="0"/>
              <a:t>Here, </a:t>
            </a:r>
            <a:r>
              <a:rPr lang="en-US" b="1" dirty="0" err="1"/>
              <a:t>hm</a:t>
            </a:r>
            <a:r>
              <a:rPr lang="en-US" b="1" dirty="0"/>
              <a:t>(xi)</a:t>
            </a:r>
            <a:r>
              <a:rPr lang="en-US" dirty="0"/>
              <a:t> is the DT made on residuals, and </a:t>
            </a:r>
            <a:r>
              <a:rPr lang="en-US" b="1" dirty="0"/>
              <a:t>m</a:t>
            </a:r>
            <a:r>
              <a:rPr lang="en-US" dirty="0"/>
              <a:t> is the number of DTs. When m=1, we are talking about the first DT, and when it is “</a:t>
            </a:r>
            <a:r>
              <a:rPr lang="en-US" b="1" dirty="0"/>
              <a:t>M,</a:t>
            </a:r>
            <a:r>
              <a:rPr lang="en-US" dirty="0"/>
              <a:t>” we are talking about the last DT.</a:t>
            </a:r>
          </a:p>
          <a:p>
            <a:r>
              <a:rPr lang="en-US" dirty="0"/>
              <a:t>The leaf’s output value is the gamma value that minimizes the Loss function. The left-hand side </a:t>
            </a:r>
            <a:r>
              <a:rPr lang="en-US" i="1" dirty="0"/>
              <a:t>“Gamma”</a:t>
            </a:r>
            <a:r>
              <a:rPr lang="en-US" dirty="0"/>
              <a:t> is the output value of a particular leaf. On the right-hand side </a:t>
            </a:r>
            <a:r>
              <a:rPr lang="en-US" i="1" dirty="0"/>
              <a:t>[F m-1 (x </a:t>
            </a:r>
            <a:r>
              <a:rPr lang="en-US" i="1" dirty="0" err="1"/>
              <a:t>i</a:t>
            </a:r>
            <a:r>
              <a:rPr lang="en-US" i="1" dirty="0"/>
              <a:t> )+</a:t>
            </a:r>
            <a:r>
              <a:rPr lang="en-US" i="1" dirty="0" err="1"/>
              <a:t>ƴh</a:t>
            </a:r>
            <a:r>
              <a:rPr lang="en-US" i="1" dirty="0"/>
              <a:t> m (x </a:t>
            </a:r>
            <a:r>
              <a:rPr lang="en-US" i="1" dirty="0" err="1"/>
              <a:t>i</a:t>
            </a:r>
            <a:r>
              <a:rPr lang="en-US" i="1" dirty="0"/>
              <a:t> ))]</a:t>
            </a:r>
            <a:r>
              <a:rPr lang="en-US" dirty="0"/>
              <a:t> is similar to step 1 but here the difference is that we are taking previous predictions whereas earlier there was no previous prediction.</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43200" y="3332215"/>
            <a:ext cx="7272337" cy="1392185"/>
          </a:xfrm>
          <a:prstGeom prst="rect">
            <a:avLst/>
          </a:prstGeom>
        </p:spPr>
      </p:pic>
    </p:spTree>
    <p:extLst>
      <p:ext uri="{BB962C8B-B14F-4D97-AF65-F5344CB8AC3E}">
        <p14:creationId xmlns:p14="http://schemas.microsoft.com/office/powerpoint/2010/main" val="12520325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Calculating Regression Tree Output</a:t>
            </a:r>
            <a:br>
              <a:rPr lang="en-US" dirty="0"/>
            </a:br>
            <a:endParaRPr lang="en-US" dirty="0"/>
          </a:p>
        </p:txBody>
      </p:sp>
      <p:sp>
        <p:nvSpPr>
          <p:cNvPr id="3" name="Content Placeholder 2"/>
          <p:cNvSpPr>
            <a:spLocks noGrp="1"/>
          </p:cNvSpPr>
          <p:nvPr>
            <p:ph idx="1"/>
          </p:nvPr>
        </p:nvSpPr>
        <p:spPr>
          <a:xfrm>
            <a:off x="609600" y="1371600"/>
            <a:ext cx="10972800" cy="4525963"/>
          </a:xfrm>
        </p:spPr>
        <p:txBody>
          <a:bodyPr/>
          <a:lstStyle/>
          <a:p>
            <a:r>
              <a:rPr lang="en-US" dirty="0" smtClean="0"/>
              <a:t>Let’s </a:t>
            </a:r>
            <a:r>
              <a:rPr lang="en-US" dirty="0"/>
              <a:t>understand this even better with the help of an example. Suppose this is our </a:t>
            </a:r>
            <a:r>
              <a:rPr lang="en-US" dirty="0" err="1"/>
              <a:t>regressor</a:t>
            </a:r>
            <a:r>
              <a:rPr lang="en-US" dirty="0"/>
              <a:t> tree</a:t>
            </a:r>
            <a:r>
              <a:rPr lang="en-US" dirty="0" smtClean="0"/>
              <a: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endParaRPr lang="en-US" dirty="0"/>
          </a:p>
          <a:p>
            <a:r>
              <a:rPr lang="en-US" dirty="0"/>
              <a:t>We see 1</a:t>
            </a:r>
            <a:r>
              <a:rPr lang="en-US" baseline="30000" dirty="0"/>
              <a:t>st</a:t>
            </a:r>
            <a:r>
              <a:rPr lang="en-US" dirty="0"/>
              <a:t> residual goes in R</a:t>
            </a:r>
            <a:r>
              <a:rPr lang="en-US" baseline="-25000" dirty="0"/>
              <a:t>1,1  </a:t>
            </a:r>
            <a:r>
              <a:rPr lang="en-US" dirty="0"/>
              <a:t>,2</a:t>
            </a:r>
            <a:r>
              <a:rPr lang="en-US" baseline="30000" dirty="0"/>
              <a:t>nd</a:t>
            </a:r>
            <a:r>
              <a:rPr lang="en-US" dirty="0"/>
              <a:t> and 3</a:t>
            </a:r>
            <a:r>
              <a:rPr lang="en-US" baseline="30000" dirty="0"/>
              <a:t>rd</a:t>
            </a:r>
            <a:r>
              <a:rPr lang="en-US" dirty="0"/>
              <a:t> residuals go in R</a:t>
            </a:r>
            <a:r>
              <a:rPr lang="en-US" baseline="-25000" dirty="0"/>
              <a:t>2,1 </a:t>
            </a:r>
            <a:r>
              <a:rPr lang="en-US" dirty="0"/>
              <a:t>and 4</a:t>
            </a:r>
            <a:r>
              <a:rPr lang="en-US" baseline="30000" dirty="0"/>
              <a:t>th</a:t>
            </a:r>
            <a:r>
              <a:rPr lang="en-US" dirty="0"/>
              <a:t> residual goes in R</a:t>
            </a:r>
            <a:r>
              <a:rPr lang="en-US" baseline="-25000" dirty="0"/>
              <a:t>3,1 </a:t>
            </a:r>
            <a:r>
              <a:rPr lang="en-US" dirty="0"/>
              <a:t>.</a:t>
            </a:r>
          </a:p>
          <a:p>
            <a:r>
              <a:rPr lang="en-US" dirty="0"/>
              <a:t>Let’s calculate the output for the first leave that is R</a:t>
            </a:r>
            <a:r>
              <a:rPr lang="en-US" baseline="-25000" dirty="0"/>
              <a:t>1,1</a:t>
            </a:r>
            <a:endParaRPr lang="en-US" dirty="0"/>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64755" y="1828800"/>
            <a:ext cx="3443287" cy="275020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657600" y="5435046"/>
            <a:ext cx="3907713" cy="1121796"/>
          </a:xfrm>
          <a:prstGeom prst="rect">
            <a:avLst/>
          </a:prstGeom>
        </p:spPr>
      </p:pic>
    </p:spTree>
    <p:extLst>
      <p:ext uri="{BB962C8B-B14F-4D97-AF65-F5344CB8AC3E}">
        <p14:creationId xmlns:p14="http://schemas.microsoft.com/office/powerpoint/2010/main" val="6296967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1000" y="1600201"/>
            <a:ext cx="10972800" cy="4525963"/>
          </a:xfrm>
        </p:spPr>
        <p:txBody>
          <a:bodyPr/>
          <a:lstStyle/>
          <a:p>
            <a:r>
              <a:rPr lang="en-US" dirty="0"/>
              <a:t>Now we need to find the value for gamma for which this function is minimum. So we find the derivative of this equation w.r.t gamma and put it equal to 0</a:t>
            </a:r>
            <a:r>
              <a:rPr lang="en-US" dirty="0" smtClean="0"/>
              <a:t>.</a:t>
            </a:r>
          </a:p>
          <a:p>
            <a:endParaRPr lang="en-US" dirty="0"/>
          </a:p>
          <a:p>
            <a:endParaRPr lang="en-US" dirty="0" smtClean="0"/>
          </a:p>
          <a:p>
            <a:endParaRPr lang="en-US" dirty="0"/>
          </a:p>
          <a:p>
            <a:endParaRPr lang="en-US" dirty="0" smtClean="0"/>
          </a:p>
          <a:p>
            <a:endParaRPr lang="en-US" dirty="0"/>
          </a:p>
          <a:p>
            <a:endParaRPr lang="en-US" dirty="0"/>
          </a:p>
          <a:p>
            <a:r>
              <a:rPr lang="en-US" dirty="0"/>
              <a:t>Hence the leaf R</a:t>
            </a:r>
            <a:r>
              <a:rPr lang="en-US" baseline="-25000" dirty="0"/>
              <a:t>1,1 </a:t>
            </a:r>
            <a:r>
              <a:rPr lang="en-US" dirty="0"/>
              <a:t>has an output value of -2500. Now let’s solve for the R</a:t>
            </a:r>
            <a:r>
              <a:rPr lang="en-US" baseline="-25000" dirty="0"/>
              <a:t>2,1</a:t>
            </a:r>
            <a:r>
              <a:rPr lang="en-US" dirty="0"/>
              <a: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62200" y="2276182"/>
            <a:ext cx="3850028" cy="2116269"/>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676400" y="5029200"/>
            <a:ext cx="7953375" cy="1672115"/>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Effect>
                      <a14:sharpenSoften amount="25000"/>
                    </a14:imgEffect>
                  </a14:imgLayer>
                </a14:imgProps>
              </a:ext>
            </a:extLst>
          </a:blip>
          <a:stretch>
            <a:fillRect/>
          </a:stretch>
        </p:blipFill>
        <p:spPr>
          <a:xfrm>
            <a:off x="6400800" y="2348166"/>
            <a:ext cx="5759826" cy="1995234"/>
          </a:xfrm>
          <a:prstGeom prst="rect">
            <a:avLst/>
          </a:prstGeom>
        </p:spPr>
      </p:pic>
    </p:spTree>
    <p:extLst>
      <p:ext uri="{BB962C8B-B14F-4D97-AF65-F5344CB8AC3E}">
        <p14:creationId xmlns:p14="http://schemas.microsoft.com/office/powerpoint/2010/main" val="28729283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normAutofit/>
          </a:bodyPr>
          <a:lstStyle/>
          <a:p>
            <a:r>
              <a:rPr lang="en-US" sz="2400" dirty="0" smtClean="0"/>
              <a:t> Ensemble </a:t>
            </a:r>
            <a:r>
              <a:rPr lang="en-US" sz="2400" dirty="0"/>
              <a:t>Learning</a:t>
            </a:r>
          </a:p>
          <a:p>
            <a:endParaRPr lang="en-US" sz="2400" dirty="0"/>
          </a:p>
        </p:txBody>
      </p:sp>
    </p:spTree>
    <p:extLst>
      <p:ext uri="{BB962C8B-B14F-4D97-AF65-F5344CB8AC3E}">
        <p14:creationId xmlns:p14="http://schemas.microsoft.com/office/powerpoint/2010/main" val="2377223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Let’s take the derivative to get the minimum value of gamma for which this function is minimum</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a:t>We end up with the </a:t>
            </a:r>
            <a:r>
              <a:rPr lang="en-US" b="1" dirty="0"/>
              <a:t>average</a:t>
            </a:r>
            <a:r>
              <a:rPr lang="en-US" dirty="0"/>
              <a:t> of the residuals in the leaf R</a:t>
            </a:r>
            <a:r>
              <a:rPr lang="en-US" baseline="-25000" dirty="0"/>
              <a:t>2,1</a:t>
            </a:r>
            <a:r>
              <a:rPr lang="en-US" dirty="0"/>
              <a:t> . Hence if we get any leaf with more than 1 residual, we can simply find the average of that leaf and that will be our final output.</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657600" y="2097676"/>
            <a:ext cx="5148262" cy="2931524"/>
          </a:xfrm>
          <a:prstGeom prst="rect">
            <a:avLst/>
          </a:prstGeom>
        </p:spPr>
      </p:pic>
    </p:spTree>
    <p:extLst>
      <p:ext uri="{BB962C8B-B14F-4D97-AF65-F5344CB8AC3E}">
        <p14:creationId xmlns:p14="http://schemas.microsoft.com/office/powerpoint/2010/main" val="41016712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11125200" cy="5410200"/>
          </a:xfrm>
        </p:spPr>
        <p:txBody>
          <a:bodyPr>
            <a:normAutofit/>
          </a:bodyPr>
          <a:lstStyle/>
          <a:p>
            <a:r>
              <a:rPr lang="en-US" dirty="0"/>
              <a:t>Now, after calculating the output of all the leaves, we get</a:t>
            </a:r>
            <a:r>
              <a:rPr lang="en-US" dirty="0" smtClean="0"/>
              <a:t>:</a:t>
            </a:r>
          </a:p>
          <a:p>
            <a:endParaRPr lang="en-US" dirty="0"/>
          </a:p>
          <a:p>
            <a:endParaRPr lang="en-US" dirty="0" smtClean="0"/>
          </a:p>
          <a:p>
            <a:endParaRPr lang="en-US" dirty="0" smtClean="0"/>
          </a:p>
          <a:p>
            <a:endParaRPr lang="en-US" dirty="0"/>
          </a:p>
          <a:p>
            <a:endParaRPr lang="en-US" dirty="0"/>
          </a:p>
          <a:p>
            <a:endParaRPr lang="en-US" dirty="0" smtClean="0"/>
          </a:p>
          <a:p>
            <a:endParaRPr lang="en-US" dirty="0"/>
          </a:p>
          <a:p>
            <a:endParaRPr lang="en-US" dirty="0" smtClean="0"/>
          </a:p>
          <a:p>
            <a:endParaRPr lang="en-US" dirty="0"/>
          </a:p>
          <a:p>
            <a:r>
              <a:rPr lang="en-US" dirty="0"/>
              <a:t>Step 5: Update Previous Model Predictions</a:t>
            </a:r>
          </a:p>
          <a:p>
            <a:r>
              <a:rPr lang="en-US" dirty="0"/>
              <a:t>This is finally the last step where we have to update the predictions of the previous model. It can be updated as</a:t>
            </a:r>
            <a:r>
              <a:rPr lang="en-US" dirty="0" smtClean="0"/>
              <a:t>:</a:t>
            </a:r>
          </a:p>
          <a:p>
            <a:r>
              <a:rPr lang="en-US" dirty="0" smtClean="0"/>
              <a:t>where </a:t>
            </a:r>
            <a:r>
              <a:rPr lang="en-US" dirty="0"/>
              <a:t>m is the number of decision trees made.</a:t>
            </a:r>
            <a:endParaRPr lang="en-US" dirty="0" smtClean="0"/>
          </a:p>
          <a:p>
            <a:pPr marL="0" indent="0">
              <a:buNone/>
            </a:pP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038600" y="1143000"/>
            <a:ext cx="3557335" cy="2904261"/>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124325" y="5791200"/>
            <a:ext cx="3714750" cy="832904"/>
          </a:xfrm>
          <a:prstGeom prst="rect">
            <a:avLst/>
          </a:prstGeom>
        </p:spPr>
      </p:pic>
    </p:spTree>
    <p:extLst>
      <p:ext uri="{BB962C8B-B14F-4D97-AF65-F5344CB8AC3E}">
        <p14:creationId xmlns:p14="http://schemas.microsoft.com/office/powerpoint/2010/main" val="947037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10972800" cy="5562600"/>
          </a:xfrm>
        </p:spPr>
        <p:txBody>
          <a:bodyPr/>
          <a:lstStyle/>
          <a:p>
            <a:r>
              <a:rPr lang="en-US" dirty="0"/>
              <a:t>where m is the number of decision trees made.</a:t>
            </a:r>
          </a:p>
          <a:p>
            <a:r>
              <a:rPr lang="en-US" dirty="0"/>
              <a:t>Since we have just started building our model so our m=1. Now to make a new DT our new predictions will be</a:t>
            </a:r>
            <a:r>
              <a:rPr lang="en-US" dirty="0" smtClean="0"/>
              <a:t>:</a:t>
            </a:r>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r>
              <a:rPr lang="en-US" dirty="0" smtClean="0"/>
              <a:t>Here</a:t>
            </a:r>
            <a:r>
              <a:rPr lang="en-US" dirty="0"/>
              <a:t>, </a:t>
            </a:r>
            <a:r>
              <a:rPr lang="en-US" b="1" dirty="0"/>
              <a:t>Fm-1(x)</a:t>
            </a:r>
            <a:r>
              <a:rPr lang="en-US" dirty="0"/>
              <a:t> is the prediction of the base model (previous prediction) since </a:t>
            </a:r>
            <a:r>
              <a:rPr lang="en-US" dirty="0" smtClean="0"/>
              <a:t>F1-1=F0</a:t>
            </a:r>
            <a:r>
              <a:rPr lang="en-US" dirty="0"/>
              <a:t>. Since F0 is our base model, the previous prediction is 14500.</a:t>
            </a:r>
          </a:p>
          <a:p>
            <a:r>
              <a:rPr lang="en-US" b="1" dirty="0"/>
              <a:t>nu</a:t>
            </a:r>
            <a:r>
              <a:rPr lang="en-US" dirty="0"/>
              <a:t> is the </a:t>
            </a:r>
            <a:r>
              <a:rPr lang="en-US" b="1" i="1" dirty="0"/>
              <a:t>learning rate</a:t>
            </a:r>
            <a:r>
              <a:rPr lang="en-US" dirty="0"/>
              <a:t> that is usually selected between </a:t>
            </a:r>
            <a:r>
              <a:rPr lang="en-US" b="1" dirty="0" smtClean="0"/>
              <a:t>0 to 1</a:t>
            </a:r>
            <a:r>
              <a:rPr lang="en-US" dirty="0"/>
              <a:t>. It reduces the effect each tree has on the final prediction, and this improves accuracy in the long run. Let’s take </a:t>
            </a:r>
            <a:r>
              <a:rPr lang="en-US" b="1" i="1" dirty="0"/>
              <a:t>nu=0.1</a:t>
            </a:r>
            <a:r>
              <a:rPr lang="en-US" dirty="0"/>
              <a:t> in this example.</a:t>
            </a:r>
          </a:p>
          <a:p>
            <a:r>
              <a:rPr lang="en-US" dirty="0" err="1"/>
              <a:t>H</a:t>
            </a:r>
            <a:r>
              <a:rPr lang="en-US" baseline="-25000" dirty="0" err="1"/>
              <a:t>m</a:t>
            </a:r>
            <a:r>
              <a:rPr lang="en-US" dirty="0"/>
              <a:t>(x) is the recent DT made on the residuals.</a:t>
            </a:r>
          </a:p>
          <a:p>
            <a:endParaRPr lang="en-US" dirty="0"/>
          </a:p>
        </p:txBody>
      </p:sp>
      <p:pic>
        <p:nvPicPr>
          <p:cNvPr id="4" name="Picture 3"/>
          <p:cNvPicPr>
            <a:picLocks noChangeAspect="1"/>
          </p:cNvPicPr>
          <p:nvPr/>
        </p:nvPicPr>
        <p:blipFill>
          <a:blip r:embed="rId2"/>
          <a:stretch>
            <a:fillRect/>
          </a:stretch>
        </p:blipFill>
        <p:spPr>
          <a:xfrm>
            <a:off x="1524000" y="2667000"/>
            <a:ext cx="8420100" cy="1285875"/>
          </a:xfrm>
          <a:prstGeom prst="rect">
            <a:avLst/>
          </a:prstGeom>
        </p:spPr>
      </p:pic>
    </p:spTree>
    <p:extLst>
      <p:ext uri="{BB962C8B-B14F-4D97-AF65-F5344CB8AC3E}">
        <p14:creationId xmlns:p14="http://schemas.microsoft.com/office/powerpoint/2010/main" val="1762877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Let’s calculate the new prediction now:</a:t>
            </a:r>
          </a:p>
          <a:p>
            <a:r>
              <a:rPr lang="en-US" dirty="0"/>
              <a:t/>
            </a:r>
            <a:br>
              <a:rPr lang="en-US" dirty="0"/>
            </a:b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18792" y="2330083"/>
            <a:ext cx="7406258" cy="3537317"/>
          </a:xfrm>
          <a:prstGeom prst="rect">
            <a:avLst/>
          </a:prstGeom>
        </p:spPr>
      </p:pic>
    </p:spTree>
    <p:extLst>
      <p:ext uri="{BB962C8B-B14F-4D97-AF65-F5344CB8AC3E}">
        <p14:creationId xmlns:p14="http://schemas.microsoft.com/office/powerpoint/2010/main" val="40473127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533400" y="381000"/>
            <a:ext cx="10717121" cy="5506218"/>
          </a:xfrm>
          <a:prstGeom prst="rect">
            <a:avLst/>
          </a:prstGeom>
        </p:spPr>
      </p:pic>
    </p:spTree>
    <p:extLst>
      <p:ext uri="{BB962C8B-B14F-4D97-AF65-F5344CB8AC3E}">
        <p14:creationId xmlns:p14="http://schemas.microsoft.com/office/powerpoint/2010/main" val="7123622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685800" y="381000"/>
            <a:ext cx="9926435" cy="3781953"/>
          </a:xfrm>
          <a:prstGeom prst="rect">
            <a:avLst/>
          </a:prstGeom>
        </p:spPr>
      </p:pic>
    </p:spTree>
    <p:extLst>
      <p:ext uri="{BB962C8B-B14F-4D97-AF65-F5344CB8AC3E}">
        <p14:creationId xmlns:p14="http://schemas.microsoft.com/office/powerpoint/2010/main" val="24453106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57200" y="274638"/>
            <a:ext cx="10536120" cy="4591691"/>
          </a:xfrm>
          <a:prstGeom prst="rect">
            <a:avLst/>
          </a:prstGeom>
        </p:spPr>
      </p:pic>
    </p:spTree>
    <p:extLst>
      <p:ext uri="{BB962C8B-B14F-4D97-AF65-F5344CB8AC3E}">
        <p14:creationId xmlns:p14="http://schemas.microsoft.com/office/powerpoint/2010/main" val="33550743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19125" y="381000"/>
            <a:ext cx="10688542" cy="4534533"/>
          </a:xfrm>
          <a:prstGeom prst="rect">
            <a:avLst/>
          </a:prstGeom>
        </p:spPr>
      </p:pic>
    </p:spTree>
    <p:extLst>
      <p:ext uri="{BB962C8B-B14F-4D97-AF65-F5344CB8AC3E}">
        <p14:creationId xmlns:p14="http://schemas.microsoft.com/office/powerpoint/2010/main" val="36662192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81025" y="274638"/>
            <a:ext cx="10593278" cy="4353533"/>
          </a:xfrm>
          <a:prstGeom prst="rect">
            <a:avLst/>
          </a:prstGeom>
        </p:spPr>
      </p:pic>
    </p:spTree>
    <p:extLst>
      <p:ext uri="{BB962C8B-B14F-4D97-AF65-F5344CB8AC3E}">
        <p14:creationId xmlns:p14="http://schemas.microsoft.com/office/powerpoint/2010/main" val="42586838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09600" y="246063"/>
            <a:ext cx="10774279" cy="4401164"/>
          </a:xfrm>
          <a:prstGeom prst="rect">
            <a:avLst/>
          </a:prstGeom>
        </p:spPr>
      </p:pic>
    </p:spTree>
    <p:extLst>
      <p:ext uri="{BB962C8B-B14F-4D97-AF65-F5344CB8AC3E}">
        <p14:creationId xmlns:p14="http://schemas.microsoft.com/office/powerpoint/2010/main" val="14081230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Ensemble Learning</a:t>
            </a:r>
            <a:endParaRPr lang="en-US" dirty="0"/>
          </a:p>
        </p:txBody>
      </p:sp>
      <p:sp>
        <p:nvSpPr>
          <p:cNvPr id="3" name="Content Placeholder 2"/>
          <p:cNvSpPr>
            <a:spLocks noGrp="1"/>
          </p:cNvSpPr>
          <p:nvPr>
            <p:ph idx="1"/>
          </p:nvPr>
        </p:nvSpPr>
        <p:spPr/>
        <p:txBody>
          <a:bodyPr>
            <a:normAutofit fontScale="92500" lnSpcReduction="10000"/>
          </a:bodyPr>
          <a:lstStyle/>
          <a:p>
            <a:r>
              <a:rPr lang="en-US" dirty="0"/>
              <a:t>Ensemble methods refer to the techniques used in machine learning to </a:t>
            </a:r>
            <a:r>
              <a:rPr lang="en-US" b="1" dirty="0"/>
              <a:t>combine multiple </a:t>
            </a:r>
            <a:r>
              <a:rPr lang="en-US" b="1" dirty="0" smtClean="0"/>
              <a:t>base models </a:t>
            </a:r>
            <a:r>
              <a:rPr lang="en-US" dirty="0"/>
              <a:t>to achieve better predictive performance. </a:t>
            </a:r>
            <a:endParaRPr lang="en-US" dirty="0" smtClean="0"/>
          </a:p>
          <a:p>
            <a:r>
              <a:rPr lang="en-US" dirty="0" smtClean="0"/>
              <a:t>By </a:t>
            </a:r>
            <a:r>
              <a:rPr lang="en-US" dirty="0"/>
              <a:t>combining multiple models, ensemble methods can help to </a:t>
            </a:r>
            <a:r>
              <a:rPr lang="en-US" b="1" dirty="0"/>
              <a:t>reduce the risk of </a:t>
            </a:r>
            <a:r>
              <a:rPr lang="en-US" b="1" dirty="0" err="1"/>
              <a:t>overfitting</a:t>
            </a:r>
            <a:r>
              <a:rPr lang="en-US" b="1" dirty="0"/>
              <a:t>, improve the accuracy </a:t>
            </a:r>
            <a:r>
              <a:rPr lang="en-US" dirty="0"/>
              <a:t>and stability of predictions, and provide a more robust and reliable predictor</a:t>
            </a:r>
            <a:r>
              <a:rPr lang="en-US" dirty="0" smtClean="0"/>
              <a:t>.</a:t>
            </a:r>
          </a:p>
          <a:p>
            <a:pPr fontAlgn="base"/>
            <a:r>
              <a:rPr lang="en-US" dirty="0" smtClean="0"/>
              <a:t>The </a:t>
            </a:r>
            <a:r>
              <a:rPr lang="en-US" dirty="0"/>
              <a:t>term “model” to describe the output of the algorithm that trained with data. This model is then used for making predictions. This algorithm can be any machine learning algorithm such as logistic regression, SVM, decision tree, etc. These models, when used as inputs of ensemble methods, are called ”base models,” and the end result is an ensemble model.</a:t>
            </a:r>
          </a:p>
          <a:p>
            <a:r>
              <a:rPr lang="en-US" dirty="0" smtClean="0"/>
              <a:t>It </a:t>
            </a:r>
            <a:r>
              <a:rPr lang="en-US" dirty="0"/>
              <a:t>combines low performing classifiers (also called as weak learners or base learner) and combine individual model prediction for the final prediction.</a:t>
            </a:r>
          </a:p>
          <a:p>
            <a:r>
              <a:rPr lang="en-US" dirty="0"/>
              <a:t>On the basis of type of base learners, ensemble methods can be categorized as homogeneous and heterogeneous ensemble methods. If base learners are same, then it is a homogeneous ensemble method. If base learners are different then it is a heterogeneous ensemble method</a:t>
            </a:r>
            <a:r>
              <a:rPr lang="en-US" dirty="0" smtClean="0"/>
              <a:t>.</a:t>
            </a:r>
          </a:p>
          <a:p>
            <a:r>
              <a:rPr lang="en-US" dirty="0"/>
              <a:t>Ensemble methods are widely used in various applications, including image classification, natural language processing, and financial market prediction</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33400" y="381000"/>
            <a:ext cx="10755226" cy="4658375"/>
          </a:xfrm>
          <a:prstGeom prst="rect">
            <a:avLst/>
          </a:prstGeom>
        </p:spPr>
      </p:pic>
    </p:spTree>
    <p:extLst>
      <p:ext uri="{BB962C8B-B14F-4D97-AF65-F5344CB8AC3E}">
        <p14:creationId xmlns:p14="http://schemas.microsoft.com/office/powerpoint/2010/main" val="24320192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1000" y="274638"/>
            <a:ext cx="10440857" cy="4258269"/>
          </a:xfrm>
          <a:prstGeom prst="rect">
            <a:avLst/>
          </a:prstGeom>
        </p:spPr>
      </p:pic>
    </p:spTree>
    <p:extLst>
      <p:ext uri="{BB962C8B-B14F-4D97-AF65-F5344CB8AC3E}">
        <p14:creationId xmlns:p14="http://schemas.microsoft.com/office/powerpoint/2010/main" val="42226965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33400" y="457200"/>
            <a:ext cx="10555173" cy="4610743"/>
          </a:xfrm>
          <a:prstGeom prst="rect">
            <a:avLst/>
          </a:prstGeom>
        </p:spPr>
      </p:pic>
    </p:spTree>
    <p:extLst>
      <p:ext uri="{BB962C8B-B14F-4D97-AF65-F5344CB8AC3E}">
        <p14:creationId xmlns:p14="http://schemas.microsoft.com/office/powerpoint/2010/main" val="27872438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33400" y="381000"/>
            <a:ext cx="10555173" cy="4496427"/>
          </a:xfrm>
          <a:prstGeom prst="rect">
            <a:avLst/>
          </a:prstGeom>
        </p:spPr>
      </p:pic>
    </p:spTree>
    <p:extLst>
      <p:ext uri="{BB962C8B-B14F-4D97-AF65-F5344CB8AC3E}">
        <p14:creationId xmlns:p14="http://schemas.microsoft.com/office/powerpoint/2010/main" val="27539499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381000"/>
            <a:ext cx="10583752" cy="4848902"/>
          </a:xfrm>
          <a:prstGeom prst="rect">
            <a:avLst/>
          </a:prstGeom>
        </p:spPr>
      </p:pic>
    </p:spTree>
    <p:extLst>
      <p:ext uri="{BB962C8B-B14F-4D97-AF65-F5344CB8AC3E}">
        <p14:creationId xmlns:p14="http://schemas.microsoft.com/office/powerpoint/2010/main" val="11222571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457200"/>
            <a:ext cx="10631384" cy="4467849"/>
          </a:xfrm>
          <a:prstGeom prst="rect">
            <a:avLst/>
          </a:prstGeom>
        </p:spPr>
      </p:pic>
    </p:spTree>
    <p:extLst>
      <p:ext uri="{BB962C8B-B14F-4D97-AF65-F5344CB8AC3E}">
        <p14:creationId xmlns:p14="http://schemas.microsoft.com/office/powerpoint/2010/main" val="5237697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33400" y="457200"/>
            <a:ext cx="10545647" cy="4667901"/>
          </a:xfrm>
          <a:prstGeom prst="rect">
            <a:avLst/>
          </a:prstGeom>
        </p:spPr>
      </p:pic>
    </p:spTree>
    <p:extLst>
      <p:ext uri="{BB962C8B-B14F-4D97-AF65-F5344CB8AC3E}">
        <p14:creationId xmlns:p14="http://schemas.microsoft.com/office/powerpoint/2010/main" val="1093765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7466" y="457200"/>
            <a:ext cx="10517068" cy="4629796"/>
          </a:xfrm>
          <a:prstGeom prst="rect">
            <a:avLst/>
          </a:prstGeom>
        </p:spPr>
      </p:pic>
    </p:spTree>
    <p:extLst>
      <p:ext uri="{BB962C8B-B14F-4D97-AF65-F5344CB8AC3E}">
        <p14:creationId xmlns:p14="http://schemas.microsoft.com/office/powerpoint/2010/main" val="11451412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57200" y="381000"/>
            <a:ext cx="10402752" cy="4324954"/>
          </a:xfrm>
          <a:prstGeom prst="rect">
            <a:avLst/>
          </a:prstGeom>
        </p:spPr>
      </p:pic>
    </p:spTree>
    <p:extLst>
      <p:ext uri="{BB962C8B-B14F-4D97-AF65-F5344CB8AC3E}">
        <p14:creationId xmlns:p14="http://schemas.microsoft.com/office/powerpoint/2010/main" val="35238421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57200" y="381000"/>
            <a:ext cx="10621857" cy="4486901"/>
          </a:xfrm>
          <a:prstGeom prst="rect">
            <a:avLst/>
          </a:prstGeom>
        </p:spPr>
      </p:pic>
    </p:spTree>
    <p:extLst>
      <p:ext uri="{BB962C8B-B14F-4D97-AF65-F5344CB8AC3E}">
        <p14:creationId xmlns:p14="http://schemas.microsoft.com/office/powerpoint/2010/main" val="1649997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Main Types of Ensemble Methods</a:t>
            </a:r>
            <a:r>
              <a:rPr lang="en-US" dirty="0"/>
              <a:t> </a:t>
            </a:r>
          </a:p>
        </p:txBody>
      </p:sp>
      <p:grpSp>
        <p:nvGrpSpPr>
          <p:cNvPr id="18" name="Group 17"/>
          <p:cNvGrpSpPr/>
          <p:nvPr/>
        </p:nvGrpSpPr>
        <p:grpSpPr>
          <a:xfrm>
            <a:off x="404994" y="2218997"/>
            <a:ext cx="11382012" cy="2886403"/>
            <a:chOff x="404994" y="1219200"/>
            <a:chExt cx="11382012" cy="2886403"/>
          </a:xfrm>
        </p:grpSpPr>
        <p:grpSp>
          <p:nvGrpSpPr>
            <p:cNvPr id="17" name="Group 16"/>
            <p:cNvGrpSpPr/>
            <p:nvPr/>
          </p:nvGrpSpPr>
          <p:grpSpPr>
            <a:xfrm>
              <a:off x="404994" y="1219200"/>
              <a:ext cx="11382012" cy="2886403"/>
              <a:chOff x="404994" y="1219200"/>
              <a:chExt cx="11382012" cy="2886403"/>
            </a:xfrm>
          </p:grpSpPr>
          <p:grpSp>
            <p:nvGrpSpPr>
              <p:cNvPr id="9" name="Group 8"/>
              <p:cNvGrpSpPr/>
              <p:nvPr/>
            </p:nvGrpSpPr>
            <p:grpSpPr>
              <a:xfrm>
                <a:off x="404994" y="1219200"/>
                <a:ext cx="11382012" cy="2886403"/>
                <a:chOff x="404994" y="1219200"/>
                <a:chExt cx="11382012" cy="2886403"/>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04994" y="1219200"/>
                  <a:ext cx="11382012" cy="2886403"/>
                </a:xfrm>
                <a:prstGeom prst="rect">
                  <a:avLst/>
                </a:prstGeom>
              </p:spPr>
            </p:pic>
            <p:sp>
              <p:nvSpPr>
                <p:cNvPr id="8" name="Rounded Rectangle 7"/>
                <p:cNvSpPr/>
                <p:nvPr/>
              </p:nvSpPr>
              <p:spPr>
                <a:xfrm>
                  <a:off x="533400" y="3276600"/>
                  <a:ext cx="1295400" cy="6858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voting</a:t>
                  </a:r>
                </a:p>
                <a:p>
                  <a:pPr algn="ctr"/>
                  <a:endParaRPr lang="en-US" dirty="0"/>
                </a:p>
              </p:txBody>
            </p:sp>
          </p:grpSp>
          <p:sp>
            <p:nvSpPr>
              <p:cNvPr id="11" name="Rounded Rectangle 10"/>
              <p:cNvSpPr/>
              <p:nvPr/>
            </p:nvSpPr>
            <p:spPr>
              <a:xfrm>
                <a:off x="2334125" y="1543623"/>
                <a:ext cx="1153427" cy="533400"/>
              </a:xfrm>
              <a:prstGeom prst="round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Random Forest</a:t>
                </a:r>
                <a:endParaRPr lang="en-US" dirty="0"/>
              </a:p>
              <a:p>
                <a:pPr algn="ctr"/>
                <a:endParaRPr lang="en-US" dirty="0"/>
              </a:p>
            </p:txBody>
          </p:sp>
        </p:grpSp>
        <p:cxnSp>
          <p:nvCxnSpPr>
            <p:cNvPr id="15" name="Straight Arrow Connector 14"/>
            <p:cNvCxnSpPr/>
            <p:nvPr/>
          </p:nvCxnSpPr>
          <p:spPr>
            <a:xfrm>
              <a:off x="1828800" y="1828800"/>
              <a:ext cx="45720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90550" y="457200"/>
            <a:ext cx="10478962" cy="4782217"/>
          </a:xfrm>
          <a:prstGeom prst="rect">
            <a:avLst/>
          </a:prstGeom>
        </p:spPr>
      </p:pic>
    </p:spTree>
    <p:extLst>
      <p:ext uri="{BB962C8B-B14F-4D97-AF65-F5344CB8AC3E}">
        <p14:creationId xmlns:p14="http://schemas.microsoft.com/office/powerpoint/2010/main" val="41571808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85800" y="457200"/>
            <a:ext cx="10355120" cy="3801005"/>
          </a:xfrm>
          <a:prstGeom prst="rect">
            <a:avLst/>
          </a:prstGeom>
        </p:spPr>
      </p:pic>
    </p:spTree>
    <p:extLst>
      <p:ext uri="{BB962C8B-B14F-4D97-AF65-F5344CB8AC3E}">
        <p14:creationId xmlns:p14="http://schemas.microsoft.com/office/powerpoint/2010/main" val="4008832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23176" y="590154"/>
            <a:ext cx="10545647" cy="5677692"/>
          </a:xfrm>
          <a:prstGeom prst="rect">
            <a:avLst/>
          </a:prstGeom>
        </p:spPr>
      </p:pic>
    </p:spTree>
    <p:extLst>
      <p:ext uri="{BB962C8B-B14F-4D97-AF65-F5344CB8AC3E}">
        <p14:creationId xmlns:p14="http://schemas.microsoft.com/office/powerpoint/2010/main" val="33864708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94624" y="599680"/>
            <a:ext cx="10402752" cy="5658640"/>
          </a:xfrm>
          <a:prstGeom prst="rect">
            <a:avLst/>
          </a:prstGeom>
        </p:spPr>
      </p:pic>
    </p:spTree>
    <p:extLst>
      <p:ext uri="{BB962C8B-B14F-4D97-AF65-F5344CB8AC3E}">
        <p14:creationId xmlns:p14="http://schemas.microsoft.com/office/powerpoint/2010/main" val="25188349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04150" y="652075"/>
            <a:ext cx="10383699" cy="5553850"/>
          </a:xfrm>
          <a:prstGeom prst="rect">
            <a:avLst/>
          </a:prstGeom>
        </p:spPr>
      </p:pic>
    </p:spTree>
    <p:extLst>
      <p:ext uri="{BB962C8B-B14F-4D97-AF65-F5344CB8AC3E}">
        <p14:creationId xmlns:p14="http://schemas.microsoft.com/office/powerpoint/2010/main" val="28609857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04150" y="652075"/>
            <a:ext cx="10383699" cy="5553850"/>
          </a:xfrm>
          <a:prstGeom prst="rect">
            <a:avLst/>
          </a:prstGeom>
        </p:spPr>
      </p:pic>
    </p:spTree>
    <p:extLst>
      <p:ext uri="{BB962C8B-B14F-4D97-AF65-F5344CB8AC3E}">
        <p14:creationId xmlns:p14="http://schemas.microsoft.com/office/powerpoint/2010/main" val="40897526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32782" y="685417"/>
            <a:ext cx="9926435" cy="5487166"/>
          </a:xfrm>
          <a:prstGeom prst="rect">
            <a:avLst/>
          </a:prstGeom>
        </p:spPr>
      </p:pic>
    </p:spTree>
    <p:extLst>
      <p:ext uri="{BB962C8B-B14F-4D97-AF65-F5344CB8AC3E}">
        <p14:creationId xmlns:p14="http://schemas.microsoft.com/office/powerpoint/2010/main" val="24171777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13677" y="690180"/>
            <a:ext cx="10364646" cy="5477639"/>
          </a:xfrm>
          <a:prstGeom prst="rect">
            <a:avLst/>
          </a:prstGeom>
        </p:spPr>
      </p:pic>
    </p:spTree>
    <p:extLst>
      <p:ext uri="{BB962C8B-B14F-4D97-AF65-F5344CB8AC3E}">
        <p14:creationId xmlns:p14="http://schemas.microsoft.com/office/powerpoint/2010/main" val="11299110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381000"/>
            <a:ext cx="10355120" cy="5277587"/>
          </a:xfrm>
          <a:prstGeom prst="rect">
            <a:avLst/>
          </a:prstGeom>
        </p:spPr>
      </p:pic>
    </p:spTree>
    <p:extLst>
      <p:ext uri="{BB962C8B-B14F-4D97-AF65-F5344CB8AC3E}">
        <p14:creationId xmlns:p14="http://schemas.microsoft.com/office/powerpoint/2010/main" val="11578947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Solved Example </a:t>
            </a:r>
            <a:r>
              <a:rPr lang="en-US" b="1" dirty="0" smtClean="0"/>
              <a:t>01</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56704" y="995023"/>
            <a:ext cx="9078592" cy="4867954"/>
          </a:xfrm>
          <a:prstGeom prst="rect">
            <a:avLst/>
          </a:prstGeom>
        </p:spPr>
      </p:pic>
    </p:spTree>
    <p:extLst>
      <p:ext uri="{BB962C8B-B14F-4D97-AF65-F5344CB8AC3E}">
        <p14:creationId xmlns:p14="http://schemas.microsoft.com/office/powerpoint/2010/main" val="3183215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6934200" cy="6400800"/>
          </a:xfrm>
        </p:spPr>
        <p:txBody>
          <a:bodyPr>
            <a:noAutofit/>
          </a:bodyPr>
          <a:lstStyle/>
          <a:p>
            <a:pPr marL="0" indent="0">
              <a:buNone/>
            </a:pPr>
            <a:r>
              <a:rPr lang="en-US" sz="2800" b="1" dirty="0"/>
              <a:t>Bagging</a:t>
            </a:r>
            <a:endParaRPr lang="en-US" sz="1800" b="1" dirty="0"/>
          </a:p>
          <a:p>
            <a:r>
              <a:rPr lang="en-US" sz="1800" dirty="0"/>
              <a:t>Bagging (bootstrap aggregating) is an ensemble method that involves training multiple models independently on random subsets of the data, and aggregating their predictions through average (for regression) or majority vote (for classification). </a:t>
            </a:r>
            <a:r>
              <a:rPr lang="en-US" sz="1800" dirty="0" smtClean="0"/>
              <a:t>It is a parallel approach. Random </a:t>
            </a:r>
            <a:r>
              <a:rPr lang="en-US" sz="1800" dirty="0"/>
              <a:t>Forest is a special case of Bagging. </a:t>
            </a:r>
            <a:endParaRPr lang="en-US" sz="1800" dirty="0" smtClean="0"/>
          </a:p>
          <a:p>
            <a:pPr marL="0" indent="0">
              <a:buNone/>
            </a:pPr>
            <a:endParaRPr lang="en-US" sz="1800" dirty="0"/>
          </a:p>
          <a:p>
            <a:pPr marL="0" indent="0">
              <a:buNone/>
            </a:pPr>
            <a:r>
              <a:rPr lang="en-US" sz="2400" b="1" dirty="0"/>
              <a:t>How Does Bagging Work?</a:t>
            </a:r>
            <a:r>
              <a:rPr lang="en-US" sz="1800" b="1" dirty="0"/>
              <a:t/>
            </a:r>
            <a:br>
              <a:rPr lang="en-US" sz="1800" b="1" dirty="0"/>
            </a:br>
            <a:endParaRPr lang="en-US" sz="1800" dirty="0" smtClean="0"/>
          </a:p>
          <a:p>
            <a:r>
              <a:rPr lang="en-US" sz="1800" dirty="0" smtClean="0"/>
              <a:t>Generate D</a:t>
            </a:r>
            <a:r>
              <a:rPr lang="en-US" sz="1800" baseline="-25000" dirty="0" smtClean="0"/>
              <a:t>1</a:t>
            </a:r>
            <a:r>
              <a:rPr lang="en-US" sz="1800" dirty="0" smtClean="0"/>
              <a:t> D</a:t>
            </a:r>
            <a:r>
              <a:rPr lang="en-US" sz="1800" baseline="-25000" dirty="0" smtClean="0"/>
              <a:t>2</a:t>
            </a:r>
            <a:r>
              <a:rPr lang="en-US" sz="1800" dirty="0" smtClean="0"/>
              <a:t> D</a:t>
            </a:r>
            <a:r>
              <a:rPr lang="en-US" sz="1800" baseline="-25000" dirty="0" smtClean="0"/>
              <a:t>3</a:t>
            </a:r>
            <a:r>
              <a:rPr lang="en-US" sz="1800" dirty="0" smtClean="0"/>
              <a:t>….</a:t>
            </a:r>
            <a:r>
              <a:rPr lang="en-US" sz="1800" dirty="0" err="1" smtClean="0"/>
              <a:t>D</a:t>
            </a:r>
            <a:r>
              <a:rPr lang="en-US" sz="1800" baseline="-25000" dirty="0" err="1" smtClean="0"/>
              <a:t>m</a:t>
            </a:r>
            <a:r>
              <a:rPr lang="en-US" sz="1800" dirty="0" smtClean="0"/>
              <a:t> subsets randomly from the original dataset, selecting observations with replacement. The size of subsets created for bagging may be less than the original set</a:t>
            </a:r>
          </a:p>
          <a:p>
            <a:endParaRPr lang="en-US" sz="600" dirty="0"/>
          </a:p>
          <a:p>
            <a:r>
              <a:rPr lang="en-US" sz="1800" dirty="0" smtClean="0"/>
              <a:t>Generate base </a:t>
            </a:r>
            <a:r>
              <a:rPr lang="en-US" sz="1800" dirty="0"/>
              <a:t>model (weak model</a:t>
            </a:r>
            <a:r>
              <a:rPr lang="en-US" sz="1800" dirty="0" smtClean="0"/>
              <a:t>) M</a:t>
            </a:r>
            <a:r>
              <a:rPr lang="en-US" sz="1800" baseline="-25000" dirty="0" smtClean="0"/>
              <a:t>1</a:t>
            </a:r>
            <a:r>
              <a:rPr lang="en-US" sz="1800" dirty="0" smtClean="0"/>
              <a:t> </a:t>
            </a:r>
            <a:r>
              <a:rPr lang="en-US" sz="1800" dirty="0"/>
              <a:t>M</a:t>
            </a:r>
            <a:r>
              <a:rPr lang="en-US" sz="1800" baseline="-25000" dirty="0" smtClean="0"/>
              <a:t>2</a:t>
            </a:r>
            <a:r>
              <a:rPr lang="en-US" sz="1800" dirty="0" smtClean="0"/>
              <a:t> </a:t>
            </a:r>
            <a:r>
              <a:rPr lang="en-US" sz="1800" dirty="0" err="1"/>
              <a:t>M</a:t>
            </a:r>
            <a:r>
              <a:rPr lang="en-US" sz="1800" baseline="-25000" dirty="0" err="1" smtClean="0"/>
              <a:t>2</a:t>
            </a:r>
            <a:r>
              <a:rPr lang="en-US" sz="1800" dirty="0" smtClean="0"/>
              <a:t> ….M</a:t>
            </a:r>
            <a:r>
              <a:rPr lang="en-US" sz="1800" baseline="-25000" dirty="0" smtClean="0"/>
              <a:t>m</a:t>
            </a:r>
            <a:r>
              <a:rPr lang="en-US" sz="1800" dirty="0" smtClean="0"/>
              <a:t> on </a:t>
            </a:r>
            <a:r>
              <a:rPr lang="en-US" sz="1800" dirty="0"/>
              <a:t>each of these subsets.</a:t>
            </a:r>
          </a:p>
          <a:p>
            <a:r>
              <a:rPr lang="en-US" sz="1800" dirty="0"/>
              <a:t>The models run in parallel and are independent of each other</a:t>
            </a:r>
            <a:r>
              <a:rPr lang="en-US" sz="1800" dirty="0" smtClean="0"/>
              <a:t>.</a:t>
            </a:r>
            <a:r>
              <a:rPr lang="en-US" sz="1800" dirty="0"/>
              <a:t> so they have different perspectives on the </a:t>
            </a:r>
            <a:r>
              <a:rPr lang="en-US" sz="1800" dirty="0" smtClean="0"/>
              <a:t>problem.</a:t>
            </a:r>
          </a:p>
          <a:p>
            <a:endParaRPr lang="en-US" sz="800" dirty="0" smtClean="0"/>
          </a:p>
          <a:p>
            <a:r>
              <a:rPr lang="en-US" sz="1800" dirty="0" smtClean="0"/>
              <a:t>The predictions from m models are combined by taking the average (for regression) or majority vote (for classification) of their predictions. This produces the final prediction of the bagged model.</a:t>
            </a:r>
          </a:p>
          <a:p>
            <a:endParaRPr lang="en-US" sz="1800" dirty="0"/>
          </a:p>
          <a:p>
            <a:endParaRPr lang="en-US" sz="1800" dirty="0"/>
          </a:p>
        </p:txBody>
      </p:sp>
      <p:pic>
        <p:nvPicPr>
          <p:cNvPr id="5" name="Picture 4"/>
          <p:cNvPicPr>
            <a:picLocks noChangeAspect="1"/>
          </p:cNvPicPr>
          <p:nvPr/>
        </p:nvPicPr>
        <p:blipFill>
          <a:blip r:embed="rId3"/>
          <a:stretch>
            <a:fillRect/>
          </a:stretch>
        </p:blipFill>
        <p:spPr>
          <a:xfrm>
            <a:off x="7239000" y="2667000"/>
            <a:ext cx="4876800" cy="2349255"/>
          </a:xfrm>
          <a:prstGeom prst="rect">
            <a:avLst/>
          </a:prstGeom>
        </p:spPr>
      </p:pic>
    </p:spTree>
    <p:extLst>
      <p:ext uri="{BB962C8B-B14F-4D97-AF65-F5344CB8AC3E}">
        <p14:creationId xmlns:p14="http://schemas.microsoft.com/office/powerpoint/2010/main" val="15945181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457200"/>
            <a:ext cx="8764223" cy="4639322"/>
          </a:xfrm>
          <a:prstGeom prst="rect">
            <a:avLst/>
          </a:prstGeom>
        </p:spPr>
      </p:pic>
    </p:spTree>
    <p:extLst>
      <p:ext uri="{BB962C8B-B14F-4D97-AF65-F5344CB8AC3E}">
        <p14:creationId xmlns:p14="http://schemas.microsoft.com/office/powerpoint/2010/main" val="5470632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381000"/>
            <a:ext cx="8983329" cy="4534533"/>
          </a:xfrm>
          <a:prstGeom prst="rect">
            <a:avLst/>
          </a:prstGeom>
        </p:spPr>
      </p:pic>
    </p:spTree>
    <p:extLst>
      <p:ext uri="{BB962C8B-B14F-4D97-AF65-F5344CB8AC3E}">
        <p14:creationId xmlns:p14="http://schemas.microsoft.com/office/powerpoint/2010/main" val="16685341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457200"/>
            <a:ext cx="8554644" cy="4734586"/>
          </a:xfrm>
          <a:prstGeom prst="rect">
            <a:avLst/>
          </a:prstGeom>
        </p:spPr>
      </p:pic>
    </p:spTree>
    <p:extLst>
      <p:ext uri="{BB962C8B-B14F-4D97-AF65-F5344CB8AC3E}">
        <p14:creationId xmlns:p14="http://schemas.microsoft.com/office/powerpoint/2010/main" val="23286044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381000"/>
            <a:ext cx="10469436" cy="5553850"/>
          </a:xfrm>
          <a:prstGeom prst="rect">
            <a:avLst/>
          </a:prstGeom>
        </p:spPr>
      </p:pic>
    </p:spTree>
    <p:extLst>
      <p:ext uri="{BB962C8B-B14F-4D97-AF65-F5344CB8AC3E}">
        <p14:creationId xmlns:p14="http://schemas.microsoft.com/office/powerpoint/2010/main" val="23179897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457200"/>
            <a:ext cx="10402752" cy="5553850"/>
          </a:xfrm>
          <a:prstGeom prst="rect">
            <a:avLst/>
          </a:prstGeom>
        </p:spPr>
      </p:pic>
    </p:spTree>
    <p:extLst>
      <p:ext uri="{BB962C8B-B14F-4D97-AF65-F5344CB8AC3E}">
        <p14:creationId xmlns:p14="http://schemas.microsoft.com/office/powerpoint/2010/main" val="17694221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381000"/>
            <a:ext cx="10240804" cy="5334744"/>
          </a:xfrm>
          <a:prstGeom prst="rect">
            <a:avLst/>
          </a:prstGeom>
        </p:spPr>
      </p:pic>
    </p:spTree>
    <p:extLst>
      <p:ext uri="{BB962C8B-B14F-4D97-AF65-F5344CB8AC3E}">
        <p14:creationId xmlns:p14="http://schemas.microsoft.com/office/powerpoint/2010/main" val="32331441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81000" y="274638"/>
            <a:ext cx="10825323" cy="5851526"/>
          </a:xfrm>
          <a:prstGeom prst="rect">
            <a:avLst/>
          </a:prstGeom>
        </p:spPr>
      </p:pic>
    </p:spTree>
    <p:extLst>
      <p:ext uri="{BB962C8B-B14F-4D97-AF65-F5344CB8AC3E}">
        <p14:creationId xmlns:p14="http://schemas.microsoft.com/office/powerpoint/2010/main" val="3438965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381000"/>
            <a:ext cx="10202699" cy="5087060"/>
          </a:xfrm>
          <a:prstGeom prst="rect">
            <a:avLst/>
          </a:prstGeom>
        </p:spPr>
      </p:pic>
    </p:spTree>
    <p:extLst>
      <p:ext uri="{BB962C8B-B14F-4D97-AF65-F5344CB8AC3E}">
        <p14:creationId xmlns:p14="http://schemas.microsoft.com/office/powerpoint/2010/main" val="41208775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1000" y="274638"/>
            <a:ext cx="11955092" cy="6477000"/>
          </a:xfrm>
          <a:prstGeom prst="rect">
            <a:avLst/>
          </a:prstGeom>
        </p:spPr>
      </p:pic>
    </p:spTree>
    <p:extLst>
      <p:ext uri="{BB962C8B-B14F-4D97-AF65-F5344CB8AC3E}">
        <p14:creationId xmlns:p14="http://schemas.microsoft.com/office/powerpoint/2010/main" val="18204876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940" y="23004"/>
            <a:ext cx="11811000" cy="6612056"/>
          </a:xfrm>
          <a:prstGeom prst="rect">
            <a:avLst/>
          </a:prstGeom>
        </p:spPr>
      </p:pic>
    </p:spTree>
    <p:extLst>
      <p:ext uri="{BB962C8B-B14F-4D97-AF65-F5344CB8AC3E}">
        <p14:creationId xmlns:p14="http://schemas.microsoft.com/office/powerpoint/2010/main" val="2030463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343682"/>
            <a:ext cx="9831172" cy="5782482"/>
          </a:xfrm>
          <a:prstGeom prst="rect">
            <a:avLst/>
          </a:prstGeom>
        </p:spPr>
      </p:pic>
    </p:spTree>
    <p:extLst>
      <p:ext uri="{BB962C8B-B14F-4D97-AF65-F5344CB8AC3E}">
        <p14:creationId xmlns:p14="http://schemas.microsoft.com/office/powerpoint/2010/main" val="1022796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8600" y="274638"/>
            <a:ext cx="11706835" cy="6324600"/>
          </a:xfrm>
          <a:prstGeom prst="rect">
            <a:avLst/>
          </a:prstGeom>
        </p:spPr>
      </p:pic>
    </p:spTree>
    <p:extLst>
      <p:ext uri="{BB962C8B-B14F-4D97-AF65-F5344CB8AC3E}">
        <p14:creationId xmlns:p14="http://schemas.microsoft.com/office/powerpoint/2010/main" val="13502472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406851"/>
            <a:ext cx="10518582" cy="5715000"/>
          </a:xfrm>
          <a:prstGeom prst="rect">
            <a:avLst/>
          </a:prstGeom>
        </p:spPr>
      </p:pic>
      <p:sp>
        <p:nvSpPr>
          <p:cNvPr id="5" name="TextBox 4"/>
          <p:cNvSpPr txBox="1"/>
          <p:nvPr/>
        </p:nvSpPr>
        <p:spPr>
          <a:xfrm>
            <a:off x="2438400" y="4343400"/>
            <a:ext cx="838200" cy="369332"/>
          </a:xfrm>
          <a:prstGeom prst="rect">
            <a:avLst/>
          </a:prstGeom>
          <a:solidFill>
            <a:schemeClr val="bg1"/>
          </a:solidFill>
        </p:spPr>
        <p:txBody>
          <a:bodyPr wrap="square" rtlCol="0">
            <a:spAutoFit/>
          </a:bodyPr>
          <a:lstStyle/>
          <a:p>
            <a:r>
              <a:rPr lang="en-US" b="1" dirty="0" smtClean="0"/>
              <a:t>0.255</a:t>
            </a:r>
            <a:endParaRPr lang="en-US" b="1" dirty="0"/>
          </a:p>
        </p:txBody>
      </p:sp>
    </p:spTree>
    <p:extLst>
      <p:ext uri="{BB962C8B-B14F-4D97-AF65-F5344CB8AC3E}">
        <p14:creationId xmlns:p14="http://schemas.microsoft.com/office/powerpoint/2010/main" val="1611885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3004"/>
            <a:ext cx="12870752" cy="6860256"/>
          </a:xfrm>
          <a:prstGeom prst="rect">
            <a:avLst/>
          </a:prstGeom>
        </p:spPr>
      </p:pic>
    </p:spTree>
    <p:extLst>
      <p:ext uri="{BB962C8B-B14F-4D97-AF65-F5344CB8AC3E}">
        <p14:creationId xmlns:p14="http://schemas.microsoft.com/office/powerpoint/2010/main" val="40262106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192" y="0"/>
            <a:ext cx="14013091" cy="7205233"/>
          </a:xfrm>
          <a:prstGeom prst="rect">
            <a:avLst/>
          </a:prstGeom>
        </p:spPr>
      </p:pic>
    </p:spTree>
    <p:extLst>
      <p:ext uri="{BB962C8B-B14F-4D97-AF65-F5344CB8AC3E}">
        <p14:creationId xmlns:p14="http://schemas.microsoft.com/office/powerpoint/2010/main" val="3665981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04799" y="274638"/>
            <a:ext cx="12270795" cy="6430962"/>
          </a:xfrm>
          <a:prstGeom prst="rect">
            <a:avLst/>
          </a:prstGeom>
        </p:spPr>
      </p:pic>
    </p:spTree>
    <p:extLst>
      <p:ext uri="{BB962C8B-B14F-4D97-AF65-F5344CB8AC3E}">
        <p14:creationId xmlns:p14="http://schemas.microsoft.com/office/powerpoint/2010/main" val="24121287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253256" y="333377"/>
            <a:ext cx="11685488" cy="6027979"/>
          </a:xfrm>
          <a:prstGeom prst="rect">
            <a:avLst/>
          </a:prstGeom>
        </p:spPr>
      </p:pic>
    </p:spTree>
    <p:extLst>
      <p:ext uri="{BB962C8B-B14F-4D97-AF65-F5344CB8AC3E}">
        <p14:creationId xmlns:p14="http://schemas.microsoft.com/office/powerpoint/2010/main" val="25371356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04800" y="293688"/>
            <a:ext cx="12289741" cy="6321938"/>
          </a:xfrm>
          <a:prstGeom prst="rect">
            <a:avLst/>
          </a:prstGeom>
        </p:spPr>
      </p:pic>
    </p:spTree>
    <p:extLst>
      <p:ext uri="{BB962C8B-B14F-4D97-AF65-F5344CB8AC3E}">
        <p14:creationId xmlns:p14="http://schemas.microsoft.com/office/powerpoint/2010/main" val="269584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0"/>
            <a:ext cx="13658624" cy="7191081"/>
          </a:xfrm>
          <a:prstGeom prst="rect">
            <a:avLst/>
          </a:prstGeom>
        </p:spPr>
      </p:pic>
    </p:spTree>
    <p:extLst>
      <p:ext uri="{BB962C8B-B14F-4D97-AF65-F5344CB8AC3E}">
        <p14:creationId xmlns:p14="http://schemas.microsoft.com/office/powerpoint/2010/main" val="35627633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2400" y="94003"/>
            <a:ext cx="12959708" cy="6763997"/>
          </a:xfrm>
          <a:prstGeom prst="rect">
            <a:avLst/>
          </a:prstGeom>
        </p:spPr>
      </p:pic>
    </p:spTree>
    <p:extLst>
      <p:ext uri="{BB962C8B-B14F-4D97-AF65-F5344CB8AC3E}">
        <p14:creationId xmlns:p14="http://schemas.microsoft.com/office/powerpoint/2010/main" val="19162194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19050"/>
            <a:ext cx="11089583" cy="5562602"/>
          </a:xfrm>
          <a:prstGeom prst="rect">
            <a:avLst/>
          </a:prstGeom>
        </p:spPr>
      </p:pic>
    </p:spTree>
    <p:extLst>
      <p:ext uri="{BB962C8B-B14F-4D97-AF65-F5344CB8AC3E}">
        <p14:creationId xmlns:p14="http://schemas.microsoft.com/office/powerpoint/2010/main" val="1812064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90600" y="4648200"/>
            <a:ext cx="10287000" cy="990600"/>
          </a:xfrm>
        </p:spPr>
        <p:txBody>
          <a:bodyPr>
            <a:noAutofit/>
          </a:bodyPr>
          <a:lstStyle/>
          <a:p>
            <a:r>
              <a:rPr lang="en-US" sz="2400" dirty="0" smtClean="0"/>
              <a:t>Some of the observations is selected multiple times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33400" y="274638"/>
            <a:ext cx="11049000" cy="3895415"/>
          </a:xfrm>
          <a:prstGeom prst="rect">
            <a:avLst/>
          </a:prstGeom>
        </p:spPr>
      </p:pic>
    </p:spTree>
    <p:extLst>
      <p:ext uri="{BB962C8B-B14F-4D97-AF65-F5344CB8AC3E}">
        <p14:creationId xmlns:p14="http://schemas.microsoft.com/office/powerpoint/2010/main" val="22881673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33400" y="533400"/>
            <a:ext cx="11335488" cy="5801579"/>
          </a:xfrm>
          <a:prstGeom prst="rect">
            <a:avLst/>
          </a:prstGeom>
        </p:spPr>
      </p:pic>
    </p:spTree>
    <p:extLst>
      <p:ext uri="{BB962C8B-B14F-4D97-AF65-F5344CB8AC3E}">
        <p14:creationId xmlns:p14="http://schemas.microsoft.com/office/powerpoint/2010/main" val="14844824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579120" y="305118"/>
            <a:ext cx="10011359" cy="5440362"/>
          </a:xfrm>
          <a:prstGeom prst="rect">
            <a:avLst/>
          </a:prstGeom>
        </p:spPr>
      </p:pic>
    </p:spTree>
    <p:extLst>
      <p:ext uri="{BB962C8B-B14F-4D97-AF65-F5344CB8AC3E}">
        <p14:creationId xmlns:p14="http://schemas.microsoft.com/office/powerpoint/2010/main" val="1488712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320" y="33068"/>
            <a:ext cx="12147680" cy="6477000"/>
          </a:xfrm>
          <a:prstGeom prst="rect">
            <a:avLst/>
          </a:prstGeom>
        </p:spPr>
      </p:pic>
    </p:spTree>
    <p:extLst>
      <p:ext uri="{BB962C8B-B14F-4D97-AF65-F5344CB8AC3E}">
        <p14:creationId xmlns:p14="http://schemas.microsoft.com/office/powerpoint/2010/main" val="38914896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nvPr>
        </p:nvGraphicFramePr>
        <p:xfrm>
          <a:off x="152400" y="0"/>
          <a:ext cx="11734800" cy="6805930"/>
        </p:xfrm>
        <a:graphic>
          <a:graphicData uri="http://schemas.openxmlformats.org/drawingml/2006/table">
            <a:tbl>
              <a:tblPr>
                <a:tableStyleId>{5C22544A-7EE6-4342-B048-85BDC9FD1C3A}</a:tableStyleId>
              </a:tblPr>
              <a:tblGrid>
                <a:gridCol w="717542"/>
                <a:gridCol w="822183"/>
                <a:gridCol w="1225801"/>
                <a:gridCol w="1464981"/>
                <a:gridCol w="1031467"/>
                <a:gridCol w="1793855"/>
                <a:gridCol w="1091261"/>
                <a:gridCol w="1076313"/>
                <a:gridCol w="1076313"/>
                <a:gridCol w="717542"/>
                <a:gridCol w="717542"/>
              </a:tblGrid>
              <a:tr h="269875">
                <a:tc>
                  <a:txBody>
                    <a:bodyPr/>
                    <a:lstStyle/>
                    <a:p>
                      <a:pPr algn="ctr" fontAlgn="b"/>
                      <a:r>
                        <a:rPr lang="en-US" sz="1400" b="1" u="none" strike="noStrike" dirty="0">
                          <a:effectLst/>
                        </a:rPr>
                        <a:t>Serial</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Chest pain</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Blocked Arteries</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patient weight</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Heart Disease</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err="1">
                          <a:effectLst/>
                        </a:rPr>
                        <a:t>Predicted_Heart</a:t>
                      </a:r>
                      <a:r>
                        <a:rPr lang="en-US" sz="1400" b="1" u="none" strike="noStrike" dirty="0">
                          <a:effectLst/>
                        </a:rPr>
                        <a:t> Disease</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sample weight</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updated</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normalized</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Lower</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Upper</a:t>
                      </a:r>
                      <a:endParaRPr lang="en-US" sz="1400" b="1" i="0" u="none" strike="noStrike" dirty="0">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205</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y</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0.04738538</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0.071639648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0.07164</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n</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180</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y</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0.04738538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0.071639648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0.07164</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0.143279</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n</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210</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y</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0.04738538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0.071639648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0.143279</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0.214919</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167</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solidFill>
                            <a:srgbClr val="FF0000"/>
                          </a:solidFill>
                          <a:effectLst/>
                        </a:rPr>
                        <a:t>y</a:t>
                      </a:r>
                      <a:endParaRPr lang="en-US" sz="1400" b="1" i="0" u="none" strike="noStrike" dirty="0">
                        <a:solidFill>
                          <a:srgbClr val="FF0000"/>
                        </a:solidFill>
                        <a:effectLst/>
                        <a:latin typeface="Calibri" panose="020F0502020204030204" charset="0"/>
                      </a:endParaRPr>
                    </a:p>
                  </a:txBody>
                  <a:tcPr marL="7620" marR="7620" marT="7620" marB="0" anchor="b"/>
                </a:tc>
                <a:tc>
                  <a:txBody>
                    <a:bodyPr/>
                    <a:lstStyle/>
                    <a:p>
                      <a:pPr algn="ctr" fontAlgn="b"/>
                      <a:r>
                        <a:rPr lang="en-US" sz="1400" b="1" u="none" strike="noStrike" dirty="0">
                          <a:solidFill>
                            <a:srgbClr val="FF0000"/>
                          </a:solidFill>
                          <a:effectLst/>
                        </a:rPr>
                        <a:t>misclassification</a:t>
                      </a:r>
                      <a:endParaRPr lang="en-US" sz="1400" b="1" i="0" u="none" strike="noStrike" dirty="0">
                        <a:solidFill>
                          <a:srgbClr val="FF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0.329743057</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0.498522467</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0.214919</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0.713441</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5</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n</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156</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n</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0.04738538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0.071639648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0.713441</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0.785081</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6</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n</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125</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n</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0.04738538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0.071639648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0.785081</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0.856721</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n</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168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n</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0.04738538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0.071639648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0.856721</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0.92836</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172</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n</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0.04738538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0.071639648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0.92836</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l"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misclassification=1</a:t>
                      </a:r>
                      <a:endParaRPr lang="en-US" sz="1400" b="1"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Sum=</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0.661440716</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l"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patient weight&gt;176</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l"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error=1/8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b="1" u="none" strike="noStrike" dirty="0">
                          <a:effectLst/>
                        </a:rPr>
                        <a:t>Serial</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a:effectLst/>
                        </a:rPr>
                        <a:t>Chest pain</a:t>
                      </a:r>
                      <a:endParaRPr lang="en-US" sz="1400" b="1"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Blocked Arteries</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patient weight</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Heart Disease</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err="1">
                          <a:effectLst/>
                        </a:rPr>
                        <a:t>Predicted_Heart</a:t>
                      </a:r>
                      <a:r>
                        <a:rPr lang="en-US" sz="1400" b="1" u="none" strike="noStrike" dirty="0">
                          <a:effectLst/>
                        </a:rPr>
                        <a:t> Disease</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sample weight</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updated</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normalized</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Lower</a:t>
                      </a:r>
                      <a:endParaRPr lang="en-US" sz="1400" b="1"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effectLst/>
                        </a:rPr>
                        <a:t>Upper</a:t>
                      </a:r>
                      <a:endParaRPr lang="en-US" sz="1400" b="1" i="0" u="none" strike="noStrike" dirty="0">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205</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y</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y</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0.096864562</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0.100041281</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0.100041</a:t>
                      </a:r>
                      <a:endParaRPr lang="en-US" sz="1400" b="0" i="0" u="none" strike="noStrike" dirty="0">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n</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180</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y</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y</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0.096864562</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0.100041281</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0.100041</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0.200083</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6</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n</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210</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solidFill>
                            <a:srgbClr val="FF0000"/>
                          </a:solidFill>
                          <a:effectLst/>
                        </a:rPr>
                        <a:t>y</a:t>
                      </a:r>
                      <a:endParaRPr lang="en-US" sz="1400" b="1" i="0" u="none" strike="noStrike" dirty="0">
                        <a:solidFill>
                          <a:srgbClr val="FF0000"/>
                        </a:solidFill>
                        <a:effectLst/>
                        <a:latin typeface="Calibri" panose="020F0502020204030204" charset="0"/>
                      </a:endParaRPr>
                    </a:p>
                  </a:txBody>
                  <a:tcPr marL="7620" marR="7620" marT="7620" marB="0" anchor="b"/>
                </a:tc>
                <a:tc>
                  <a:txBody>
                    <a:bodyPr/>
                    <a:lstStyle/>
                    <a:p>
                      <a:pPr algn="ctr" fontAlgn="b"/>
                      <a:r>
                        <a:rPr lang="en-US" sz="1400" b="1" u="none" strike="noStrike" dirty="0">
                          <a:solidFill>
                            <a:srgbClr val="FF0000"/>
                          </a:solidFill>
                          <a:effectLst/>
                        </a:rPr>
                        <a:t>n</a:t>
                      </a:r>
                      <a:endParaRPr lang="en-US" sz="1400" b="1" i="0" u="none" strike="noStrike" dirty="0">
                        <a:solidFill>
                          <a:srgbClr val="FF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0.161307703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0.166597865</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0.200083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0.36668</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167</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b="1" i="0" u="none" strike="noStrike" dirty="0" smtClean="0">
                          <a:solidFill>
                            <a:srgbClr val="FF0000"/>
                          </a:solidFill>
                          <a:effectLst/>
                          <a:latin typeface="+mn-lt"/>
                        </a:rPr>
                        <a:t>n</a:t>
                      </a:r>
                      <a:endParaRPr lang="en-US" sz="1400" b="1" i="0" u="none" strike="noStrike" dirty="0">
                        <a:solidFill>
                          <a:srgbClr val="FF0000"/>
                        </a:solidFill>
                        <a:effectLst/>
                        <a:latin typeface="Calibri" panose="020F0502020204030204" charset="0"/>
                      </a:endParaRPr>
                    </a:p>
                  </a:txBody>
                  <a:tcPr marL="7620" marR="7620" marT="7620" marB="0" anchor="b"/>
                </a:tc>
                <a:tc>
                  <a:txBody>
                    <a:bodyPr/>
                    <a:lstStyle/>
                    <a:p>
                      <a:pPr algn="ctr" fontAlgn="b"/>
                      <a:r>
                        <a:rPr lang="en-US" sz="1400" b="1" u="none" strike="noStrike" dirty="0">
                          <a:solidFill>
                            <a:srgbClr val="FF0000"/>
                          </a:solidFill>
                          <a:effectLst/>
                        </a:rPr>
                        <a:t>y</a:t>
                      </a:r>
                      <a:endParaRPr lang="en-US" sz="1400" b="1" i="0" u="none" strike="noStrike" dirty="0">
                        <a:solidFill>
                          <a:srgbClr val="FF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0.161307703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0.166597865</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0.36668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0.533278</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n</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156</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b="1" u="none" strike="noStrike" dirty="0">
                          <a:solidFill>
                            <a:srgbClr val="FF0000"/>
                          </a:solidFill>
                          <a:effectLst/>
                        </a:rPr>
                        <a:t>n</a:t>
                      </a:r>
                      <a:endParaRPr lang="en-US" sz="1400" b="1" i="0" u="none" strike="noStrike" dirty="0">
                        <a:solidFill>
                          <a:srgbClr val="FF0000"/>
                        </a:solidFill>
                        <a:effectLst/>
                        <a:latin typeface="Calibri" panose="020F0502020204030204" charset="0"/>
                      </a:endParaRPr>
                    </a:p>
                  </a:txBody>
                  <a:tcPr marL="7620" marR="7620" marT="7620" marB="0" anchor="b"/>
                </a:tc>
                <a:tc>
                  <a:txBody>
                    <a:bodyPr/>
                    <a:lstStyle/>
                    <a:p>
                      <a:pPr algn="ctr" fontAlgn="b"/>
                      <a:r>
                        <a:rPr lang="en-US" sz="1400" b="1" u="none" strike="noStrike" dirty="0">
                          <a:solidFill>
                            <a:srgbClr val="FF0000"/>
                          </a:solidFill>
                          <a:effectLst/>
                        </a:rPr>
                        <a:t>y</a:t>
                      </a:r>
                      <a:endParaRPr lang="en-US" sz="1400" b="1" i="0" u="none" strike="noStrike" dirty="0">
                        <a:solidFill>
                          <a:srgbClr val="FF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0.161307703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0.166597865</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0.533278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0.699876</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6</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n</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125</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n</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n</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0.096864562</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0.100041281</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0.699876</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0.799917</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n</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168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n</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n</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0.096864562</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0.100041281</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0.799917</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0.899959</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y</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172</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n</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dirty="0">
                          <a:effectLst/>
                        </a:rPr>
                        <a:t>n</a:t>
                      </a:r>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0.13</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0.096864562</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0.100041281</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0.899959</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misclassification=3</a:t>
                      </a:r>
                      <a:endParaRPr lang="en-US" sz="1400" b="1"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Sum=</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0.968245919</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l"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patient weight&gt;176</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r>
              <a:tr h="269875">
                <a:tc>
                  <a:txBody>
                    <a:bodyPr/>
                    <a:lstStyle/>
                    <a:p>
                      <a:pPr algn="l"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r>
                        <a:rPr lang="en-US" sz="1400" u="none" strike="noStrike">
                          <a:effectLst/>
                        </a:rPr>
                        <a:t>error=3/8</a:t>
                      </a:r>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dirty="0">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a:solidFill>
                          <a:srgbClr val="000000"/>
                        </a:solidFill>
                        <a:effectLst/>
                        <a:latin typeface="Calibri" panose="020F0502020204030204" charset="0"/>
                      </a:endParaRPr>
                    </a:p>
                  </a:txBody>
                  <a:tcPr marL="7620" marR="7620" marT="7620" marB="0" anchor="b"/>
                </a:tc>
                <a:tc>
                  <a:txBody>
                    <a:bodyPr/>
                    <a:lstStyle/>
                    <a:p>
                      <a:pPr algn="ctr" fontAlgn="b"/>
                      <a:endParaRPr lang="en-US" sz="1400" b="0" i="0" u="none" strike="noStrike" dirty="0">
                        <a:solidFill>
                          <a:srgbClr val="000000"/>
                        </a:solidFill>
                        <a:effectLst/>
                        <a:latin typeface="Calibri" panose="020F0502020204030204" charset="0"/>
                      </a:endParaRPr>
                    </a:p>
                  </a:txBody>
                  <a:tcPr marL="7620" marR="7620" marT="7620" marB="0" anchor="b"/>
                </a:tc>
              </a:tr>
            </a:tbl>
          </a:graphicData>
        </a:graphic>
      </p:graphicFrame>
      <p:graphicFrame>
        <p:nvGraphicFramePr>
          <p:cNvPr id="6" name="Table 5"/>
          <p:cNvGraphicFramePr>
            <a:graphicFrameLocks noGrp="1"/>
          </p:cNvGraphicFramePr>
          <p:nvPr/>
        </p:nvGraphicFramePr>
        <p:xfrm>
          <a:off x="4876800" y="6400800"/>
          <a:ext cx="2819400" cy="381000"/>
        </p:xfrm>
        <a:graphic>
          <a:graphicData uri="http://schemas.openxmlformats.org/drawingml/2006/table">
            <a:tbl>
              <a:tblPr>
                <a:tableStyleId>{5C22544A-7EE6-4342-B048-85BDC9FD1C3A}</a:tableStyleId>
              </a:tblPr>
              <a:tblGrid>
                <a:gridCol w="1973580"/>
                <a:gridCol w="845820"/>
              </a:tblGrid>
              <a:tr h="182880">
                <a:tc>
                  <a:txBody>
                    <a:bodyPr/>
                    <a:lstStyle/>
                    <a:p>
                      <a:pPr algn="l" fontAlgn="b"/>
                      <a:r>
                        <a:rPr lang="en-US" sz="1200" b="1" u="none" strike="noStrike">
                          <a:effectLst/>
                        </a:rPr>
                        <a:t>Alpha01_patient weight</a:t>
                      </a:r>
                      <a:endParaRPr lang="en-US" sz="1200" b="1" i="0" u="none" strike="noStrike">
                        <a:solidFill>
                          <a:srgbClr val="000000"/>
                        </a:solidFill>
                        <a:effectLst/>
                        <a:latin typeface="Calibri" panose="020F0502020204030204" charset="0"/>
                      </a:endParaRPr>
                    </a:p>
                  </a:txBody>
                  <a:tcPr marL="7620" marR="7620" marT="7620" marB="0" anchor="b"/>
                </a:tc>
                <a:tc>
                  <a:txBody>
                    <a:bodyPr/>
                    <a:lstStyle/>
                    <a:p>
                      <a:pPr algn="r" fontAlgn="b"/>
                      <a:r>
                        <a:rPr lang="en-US" sz="1200" b="1" u="none" strike="noStrike">
                          <a:effectLst/>
                        </a:rPr>
                        <a:t>0.972955</a:t>
                      </a:r>
                      <a:endParaRPr lang="en-US" sz="1200" b="1" i="0" u="none" strike="noStrike">
                        <a:solidFill>
                          <a:srgbClr val="000000"/>
                        </a:solidFill>
                        <a:effectLst/>
                        <a:latin typeface="Calibri" panose="020F0502020204030204" charset="0"/>
                      </a:endParaRPr>
                    </a:p>
                  </a:txBody>
                  <a:tcPr marL="7620" marR="7620" marT="7620" marB="0" anchor="b"/>
                </a:tc>
              </a:tr>
              <a:tr h="182880">
                <a:tc>
                  <a:txBody>
                    <a:bodyPr/>
                    <a:lstStyle/>
                    <a:p>
                      <a:pPr algn="l" fontAlgn="b"/>
                      <a:r>
                        <a:rPr lang="en-US" sz="1200" b="1" u="none" strike="noStrike">
                          <a:effectLst/>
                        </a:rPr>
                        <a:t>Alpha02_patient weight</a:t>
                      </a:r>
                      <a:endParaRPr lang="en-US" sz="1200" b="1" i="0" u="none" strike="noStrike">
                        <a:solidFill>
                          <a:srgbClr val="000000"/>
                        </a:solidFill>
                        <a:effectLst/>
                        <a:latin typeface="Calibri" panose="020F0502020204030204" charset="0"/>
                      </a:endParaRPr>
                    </a:p>
                  </a:txBody>
                  <a:tcPr marL="7620" marR="7620" marT="7620" marB="0" anchor="b"/>
                </a:tc>
                <a:tc>
                  <a:txBody>
                    <a:bodyPr/>
                    <a:lstStyle/>
                    <a:p>
                      <a:pPr algn="r" fontAlgn="b"/>
                      <a:r>
                        <a:rPr lang="en-US" sz="1200" b="1" u="none" strike="noStrike" dirty="0">
                          <a:effectLst/>
                        </a:rPr>
                        <a:t>0.255413</a:t>
                      </a:r>
                      <a:endParaRPr lang="en-US" sz="1200" b="1" i="0" u="none" strike="noStrike" dirty="0">
                        <a:solidFill>
                          <a:srgbClr val="000000"/>
                        </a:solidFill>
                        <a:effectLst/>
                        <a:latin typeface="Calibri" panose="020F0502020204030204" charset="0"/>
                      </a:endParaRPr>
                    </a:p>
                  </a:txBody>
                  <a:tcPr marL="7620" marR="7620" marT="7620" marB="0" anchor="b"/>
                </a:tc>
              </a:tr>
            </a:tbl>
          </a:graphicData>
        </a:graphic>
      </p:graphicFrame>
    </p:spTree>
    <p:extLst>
      <p:ext uri="{BB962C8B-B14F-4D97-AF65-F5344CB8AC3E}">
        <p14:creationId xmlns:p14="http://schemas.microsoft.com/office/powerpoint/2010/main" val="4104794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85800" y="457200"/>
            <a:ext cx="10355120" cy="3801005"/>
          </a:xfrm>
          <a:prstGeom prst="rect">
            <a:avLst/>
          </a:prstGeom>
        </p:spPr>
      </p:pic>
    </p:spTree>
    <p:extLst>
      <p:ext uri="{BB962C8B-B14F-4D97-AF65-F5344CB8AC3E}">
        <p14:creationId xmlns:p14="http://schemas.microsoft.com/office/powerpoint/2010/main" val="23198446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35340182"/>
              </p:ext>
            </p:extLst>
          </p:nvPr>
        </p:nvGraphicFramePr>
        <p:xfrm>
          <a:off x="685800" y="1455424"/>
          <a:ext cx="9753600" cy="4488176"/>
        </p:xfrm>
        <a:graphic>
          <a:graphicData uri="http://schemas.openxmlformats.org/drawingml/2006/table">
            <a:tbl>
              <a:tblPr/>
              <a:tblGrid>
                <a:gridCol w="4876800"/>
                <a:gridCol w="4876800"/>
              </a:tblGrid>
              <a:tr h="0">
                <a:tc>
                  <a:txBody>
                    <a:bodyPr/>
                    <a:lstStyle/>
                    <a:p>
                      <a:pPr algn="l" fontAlgn="ctr"/>
                      <a:r>
                        <a:rPr lang="en-US" sz="2000" b="1" dirty="0">
                          <a:effectLst/>
                          <a:latin typeface="Gill Sans MT" panose="020B0502020104020203" pitchFamily="34" charset="0"/>
                        </a:rPr>
                        <a:t>             Boosting                       </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000" b="1" dirty="0">
                          <a:effectLst/>
                          <a:latin typeface="Gill Sans MT" panose="020B0502020104020203" pitchFamily="34" charset="0"/>
                        </a:rPr>
                        <a:t>               Bagging                                </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n-US" sz="2000" dirty="0" smtClean="0">
                          <a:solidFill>
                            <a:srgbClr val="05192D"/>
                          </a:solidFill>
                          <a:latin typeface="Gill Sans MT" panose="020B0502020104020203" pitchFamily="34" charset="0"/>
                        </a:rPr>
                        <a:t>boosting works better for stable models like linear regression</a:t>
                      </a:r>
                      <a:endParaRPr lang="en-US" sz="2000" b="0" dirty="0">
                        <a:effectLst/>
                        <a:latin typeface="Gill Sans MT" panose="020B0502020104020203" pitchFamily="34" charset="0"/>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000" dirty="0" smtClean="0">
                          <a:solidFill>
                            <a:srgbClr val="05192D"/>
                          </a:solidFill>
                          <a:latin typeface="Gill Sans MT" panose="020B0502020104020203" pitchFamily="34" charset="0"/>
                        </a:rPr>
                        <a:t>Bagging can be used with unstable models like decision trees</a:t>
                      </a:r>
                      <a:endParaRPr lang="en-US" sz="2000" b="0" dirty="0">
                        <a:effectLst/>
                        <a:latin typeface="Gill Sans MT" panose="020B0502020104020203" pitchFamily="34" charset="0"/>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n-US" sz="2000" dirty="0" smtClean="0">
                          <a:solidFill>
                            <a:srgbClr val="05192D"/>
                          </a:solidFill>
                          <a:latin typeface="Gill Sans MT" panose="020B0502020104020203" pitchFamily="34" charset="0"/>
                        </a:rPr>
                        <a:t>boosting reduces bias</a:t>
                      </a:r>
                      <a:endParaRPr lang="en-US" sz="2000" b="0" dirty="0">
                        <a:effectLst/>
                        <a:latin typeface="Gill Sans MT" panose="020B0502020104020203" pitchFamily="34" charset="0"/>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000" dirty="0" smtClean="0">
                          <a:solidFill>
                            <a:srgbClr val="05192D"/>
                          </a:solidFill>
                          <a:latin typeface="Gill Sans MT" panose="020B0502020104020203" pitchFamily="34" charset="0"/>
                        </a:rPr>
                        <a:t>Bagging reduces variance </a:t>
                      </a:r>
                      <a:endParaRPr lang="en-US" sz="2000" b="0" dirty="0">
                        <a:effectLst/>
                        <a:latin typeface="Gill Sans MT" panose="020B0502020104020203" pitchFamily="34" charset="0"/>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n-US" sz="2000" b="0" dirty="0">
                          <a:effectLst/>
                          <a:latin typeface="Gill Sans MT" panose="020B0502020104020203" pitchFamily="34" charset="0"/>
                        </a:rPr>
                        <a:t>At every successive layer Models are weighted according to their performance.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000" b="0" dirty="0">
                          <a:effectLst/>
                          <a:latin typeface="Gill Sans MT" panose="020B0502020104020203" pitchFamily="34" charset="0"/>
                        </a:rPr>
                        <a:t>All the models have the same weightage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n-US" sz="2000" b="0" dirty="0">
                          <a:effectLst/>
                          <a:latin typeface="Gill Sans MT" panose="020B0502020104020203" pitchFamily="34" charset="0"/>
                        </a:rPr>
                        <a:t>New Models are influenced by the accuracy of previous Models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000" b="0" dirty="0">
                          <a:effectLst/>
                          <a:latin typeface="Gill Sans MT" panose="020B0502020104020203" pitchFamily="34" charset="0"/>
                        </a:rPr>
                        <a:t>All the models are independent of each other</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r>
                        <a:rPr lang="en-US" sz="2000" dirty="0" smtClean="0">
                          <a:latin typeface="Gill Sans MT" panose="020B0502020104020203" pitchFamily="34" charset="0"/>
                        </a:rPr>
                        <a:t>Works best with models that have low variance but </a:t>
                      </a:r>
                      <a:r>
                        <a:rPr lang="en-US" sz="2000" b="1" dirty="0" smtClean="0">
                          <a:latin typeface="Gill Sans MT" panose="020B0502020104020203" pitchFamily="34" charset="0"/>
                        </a:rPr>
                        <a:t>high bias</a:t>
                      </a:r>
                    </a:p>
                  </a:txBody>
                  <a:tcPr marL="68575" marR="68575" marT="34288" marB="34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dirty="0" smtClean="0">
                          <a:latin typeface="Gill Sans MT" panose="020B0502020104020203" pitchFamily="34" charset="0"/>
                        </a:rPr>
                        <a:t>Works best with models that have </a:t>
                      </a:r>
                      <a:r>
                        <a:rPr lang="en-US" sz="2000" b="1" dirty="0" smtClean="0">
                          <a:latin typeface="Gill Sans MT" panose="020B0502020104020203" pitchFamily="34" charset="0"/>
                        </a:rPr>
                        <a:t>high variance </a:t>
                      </a:r>
                      <a:r>
                        <a:rPr lang="en-US" sz="2000" dirty="0" smtClean="0">
                          <a:latin typeface="Gill Sans MT" panose="020B0502020104020203" pitchFamily="34" charset="0"/>
                        </a:rPr>
                        <a:t>but low bias</a:t>
                      </a:r>
                    </a:p>
                    <a:p>
                      <a:pPr algn="l"/>
                      <a:endParaRPr lang="en-US" sz="2000" dirty="0">
                        <a:latin typeface="Gill Sans MT" panose="020B0502020104020203" pitchFamily="34" charset="0"/>
                      </a:endParaRPr>
                    </a:p>
                  </a:txBody>
                  <a:tcPr marL="68575" marR="68575" marT="34288" marB="34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Rectangle 1"/>
          <p:cNvSpPr>
            <a:spLocks noChangeArrowheads="1"/>
          </p:cNvSpPr>
          <p:nvPr/>
        </p:nvSpPr>
        <p:spPr bwMode="auto">
          <a:xfrm>
            <a:off x="676835" y="773234"/>
            <a:ext cx="9762565" cy="738664"/>
          </a:xfrm>
          <a:prstGeom prst="rect">
            <a:avLst/>
          </a:prstGeom>
          <a:solidFill>
            <a:srgbClr val="FF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smtClean="0">
                <a:ln>
                  <a:noFill/>
                </a:ln>
                <a:solidFill>
                  <a:srgbClr val="273239"/>
                </a:solidFill>
                <a:effectLst/>
                <a:latin typeface="Nunito"/>
              </a:rPr>
              <a:t>Boosting </a:t>
            </a:r>
            <a:r>
              <a:rPr kumimoji="0" lang="en-US" sz="2400" b="1" i="0" u="none" strike="noStrike" cap="none" normalizeH="0" baseline="0" dirty="0" err="1" smtClean="0">
                <a:ln>
                  <a:noFill/>
                </a:ln>
                <a:solidFill>
                  <a:srgbClr val="273239"/>
                </a:solidFill>
                <a:effectLst/>
                <a:latin typeface="Nunito"/>
              </a:rPr>
              <a:t>vs</a:t>
            </a:r>
            <a:r>
              <a:rPr kumimoji="0" lang="en-US" sz="2400" b="1" i="0" u="none" strike="noStrike" cap="none" normalizeH="0" baseline="0" dirty="0" smtClean="0">
                <a:ln>
                  <a:noFill/>
                </a:ln>
                <a:solidFill>
                  <a:srgbClr val="273239"/>
                </a:solidFill>
                <a:effectLst/>
                <a:latin typeface="Nunito"/>
              </a:rPr>
              <a:t> Bagging </a:t>
            </a:r>
          </a:p>
          <a:p>
            <a:pPr marL="0" marR="0" lvl="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74638"/>
            <a:ext cx="10972800" cy="4525963"/>
          </a:xfrm>
        </p:spPr>
        <p:txBody>
          <a:bodyPr/>
          <a:lstStyle/>
          <a:p>
            <a:pPr marL="0" indent="0">
              <a:buNone/>
            </a:pPr>
            <a:r>
              <a:rPr lang="en-US" sz="3200" b="1" dirty="0"/>
              <a:t>Stacking</a:t>
            </a:r>
          </a:p>
          <a:p>
            <a:r>
              <a:rPr lang="en-US" dirty="0" smtClean="0"/>
              <a:t>The </a:t>
            </a:r>
            <a:r>
              <a:rPr lang="en-US" dirty="0"/>
              <a:t>predictions from the base learners are stacked together and are used as the input to train the meta learner to produce more robust predictions. The meta learner is then used to make final predictions. Bagging and boosting typically use homogeneous base learners, whereas stacking tends to include heterogeneous ones.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43200" y="2209800"/>
            <a:ext cx="7020632" cy="4505043"/>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t>97</a:t>
            </a:fld>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ghtbox"/>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048000" y="2895600"/>
            <a:ext cx="7063100"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09600" y="609600"/>
            <a:ext cx="10668000" cy="3657600"/>
          </a:xfrm>
        </p:spPr>
        <p:txBody>
          <a:bodyPr>
            <a:normAutofit/>
          </a:bodyPr>
          <a:lstStyle/>
          <a:p>
            <a:pPr marL="0" indent="0">
              <a:buNone/>
            </a:pPr>
            <a:r>
              <a:rPr lang="en-US" sz="2400" b="1" dirty="0"/>
              <a:t>Boosting</a:t>
            </a:r>
          </a:p>
          <a:p>
            <a:r>
              <a:rPr lang="en-US" dirty="0"/>
              <a:t>Boosting improves machine learning performance by sequentially correcting errors and combining weak learners into strong </a:t>
            </a:r>
            <a:r>
              <a:rPr lang="en-US" dirty="0" smtClean="0"/>
              <a:t>predictors. </a:t>
            </a:r>
          </a:p>
          <a:p>
            <a:r>
              <a:rPr lang="en-US" dirty="0" smtClean="0"/>
              <a:t>Each </a:t>
            </a:r>
            <a:r>
              <a:rPr lang="en-US" dirty="0"/>
              <a:t>model iteratively focuses attention on the observations that are misclassified by its predecessors</a:t>
            </a:r>
            <a:r>
              <a:rPr lang="en-US" dirty="0" smtClean="0"/>
              <a:t>. </a:t>
            </a:r>
          </a:p>
          <a:p>
            <a:r>
              <a:rPr lang="en-US" dirty="0" smtClean="0"/>
              <a:t>Models </a:t>
            </a:r>
            <a:r>
              <a:rPr lang="en-US" dirty="0"/>
              <a:t>are added until either the complete training data set is predicted correctly or the maximum number of models are added</a:t>
            </a:r>
            <a:r>
              <a:rPr lang="en-US" dirty="0" smtClean="0"/>
              <a:t>.</a:t>
            </a:r>
            <a:r>
              <a:rPr lang="en-US" b="1" dirty="0"/>
              <a:t> </a:t>
            </a:r>
            <a:r>
              <a:rPr lang="en-US" dirty="0" smtClean="0"/>
              <a:t>We’ve </a:t>
            </a:r>
            <a:r>
              <a:rPr lang="en-US" dirty="0"/>
              <a:t>outlined the general process below: </a:t>
            </a:r>
            <a:endParaRPr lang="en-US" dirty="0" smtClean="0"/>
          </a:p>
        </p:txBody>
      </p:sp>
      <p:sp>
        <p:nvSpPr>
          <p:cNvPr id="5" name="Rectangle 4"/>
          <p:cNvSpPr/>
          <p:nvPr/>
        </p:nvSpPr>
        <p:spPr>
          <a:xfrm>
            <a:off x="357500" y="4207465"/>
            <a:ext cx="3048000" cy="646331"/>
          </a:xfrm>
          <a:prstGeom prst="rect">
            <a:avLst/>
          </a:prstGeom>
        </p:spPr>
        <p:txBody>
          <a:bodyPr wrap="square">
            <a:spAutoFit/>
          </a:bodyPr>
          <a:lstStyle/>
          <a:p>
            <a:r>
              <a:rPr lang="en-US" dirty="0" smtClean="0">
                <a:solidFill>
                  <a:srgbClr val="333333"/>
                </a:solidFill>
                <a:latin typeface="Roboto"/>
              </a:rPr>
              <a:t>Bagging </a:t>
            </a:r>
            <a:r>
              <a:rPr lang="en-US" dirty="0" smtClean="0">
                <a:solidFill>
                  <a:srgbClr val="333333"/>
                </a:solidFill>
                <a:latin typeface="Roboto"/>
                <a:sym typeface="Wingdings" panose="05000000000000000000" pitchFamily="2" charset="2"/>
              </a:rPr>
              <a:t></a:t>
            </a:r>
            <a:r>
              <a:rPr lang="en-US" dirty="0" smtClean="0">
                <a:solidFill>
                  <a:srgbClr val="333333"/>
                </a:solidFill>
                <a:latin typeface="Roboto"/>
              </a:rPr>
              <a:t> LB </a:t>
            </a:r>
            <a:r>
              <a:rPr lang="en-US" dirty="0">
                <a:solidFill>
                  <a:srgbClr val="333333"/>
                </a:solidFill>
                <a:latin typeface="Roboto"/>
              </a:rPr>
              <a:t>HV </a:t>
            </a:r>
            <a:r>
              <a:rPr lang="en-US" dirty="0" smtClean="0">
                <a:solidFill>
                  <a:srgbClr val="333333"/>
                </a:solidFill>
                <a:latin typeface="Roboto"/>
                <a:sym typeface="Wingdings" panose="05000000000000000000" pitchFamily="2" charset="2"/>
              </a:rPr>
              <a:t></a:t>
            </a:r>
            <a:r>
              <a:rPr lang="en-US" dirty="0" smtClean="0">
                <a:solidFill>
                  <a:srgbClr val="333333"/>
                </a:solidFill>
                <a:latin typeface="Roboto"/>
              </a:rPr>
              <a:t>LB </a:t>
            </a:r>
            <a:r>
              <a:rPr lang="en-US" dirty="0">
                <a:solidFill>
                  <a:srgbClr val="333333"/>
                </a:solidFill>
                <a:latin typeface="Roboto"/>
              </a:rPr>
              <a:t>LV</a:t>
            </a:r>
            <a:r>
              <a:rPr lang="en-US" dirty="0"/>
              <a:t/>
            </a:r>
            <a:br>
              <a:rPr lang="en-US" dirty="0"/>
            </a:br>
            <a:r>
              <a:rPr lang="en-US" dirty="0">
                <a:solidFill>
                  <a:srgbClr val="333333"/>
                </a:solidFill>
                <a:latin typeface="Roboto"/>
              </a:rPr>
              <a:t>Boosting → </a:t>
            </a:r>
            <a:r>
              <a:rPr lang="en-US" dirty="0" smtClean="0">
                <a:solidFill>
                  <a:srgbClr val="333333"/>
                </a:solidFill>
                <a:latin typeface="Roboto"/>
              </a:rPr>
              <a:t>HB </a:t>
            </a:r>
            <a:r>
              <a:rPr lang="en-US" dirty="0">
                <a:solidFill>
                  <a:srgbClr val="333333"/>
                </a:solidFill>
                <a:latin typeface="Roboto"/>
              </a:rPr>
              <a:t>LV → LB LV</a:t>
            </a:r>
            <a:endParaRPr lang="en-US" dirty="0"/>
          </a:p>
        </p:txBody>
      </p:sp>
    </p:spTree>
    <p:extLst>
      <p:ext uri="{BB962C8B-B14F-4D97-AF65-F5344CB8AC3E}">
        <p14:creationId xmlns:p14="http://schemas.microsoft.com/office/powerpoint/2010/main" val="119803974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https://github.com/rushter/MLAlgorithms?tab=readme-ov-file</a:t>
            </a:r>
          </a:p>
        </p:txBody>
      </p:sp>
    </p:spTree>
    <p:extLst>
      <p:ext uri="{BB962C8B-B14F-4D97-AF65-F5344CB8AC3E}">
        <p14:creationId xmlns:p14="http://schemas.microsoft.com/office/powerpoint/2010/main" val="3456894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datastoreItem>
</file>

<file path=docProps/app.xml><?xml version="1.0" encoding="utf-8"?>
<Properties xmlns="http://schemas.openxmlformats.org/officeDocument/2006/extended-properties" xmlns:vt="http://schemas.openxmlformats.org/officeDocument/2006/docPropsVTypes">
  <TotalTime>2535</TotalTime>
  <Words>2373</Words>
  <Application>Microsoft Office PowerPoint</Application>
  <PresentationFormat>Widescreen</PresentationFormat>
  <Paragraphs>622</Paragraphs>
  <Slides>99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Arial</vt:lpstr>
      <vt:lpstr>Calibri</vt:lpstr>
      <vt:lpstr>Cambria Math</vt:lpstr>
      <vt:lpstr>Gill Sans MT</vt:lpstr>
      <vt:lpstr>Nunito</vt:lpstr>
      <vt:lpstr>Roboto</vt:lpstr>
      <vt:lpstr>Wingdings</vt:lpstr>
      <vt:lpstr>Custom Design</vt:lpstr>
      <vt:lpstr>PowerPoint Presentation</vt:lpstr>
      <vt:lpstr>Contents</vt:lpstr>
      <vt:lpstr>Exam schedule</vt:lpstr>
      <vt:lpstr>Outline</vt:lpstr>
      <vt:lpstr>Ensemble Learning</vt:lpstr>
      <vt:lpstr>Main Types of Ensemble Methods </vt:lpstr>
      <vt:lpstr>PowerPoint Presentation</vt:lpstr>
      <vt:lpstr>PowerPoint Presentation</vt:lpstr>
      <vt:lpstr>PowerPoint Presentation</vt:lpstr>
      <vt:lpstr>PowerPoint Presentation</vt:lpstr>
      <vt:lpstr>PowerPoint Presentation</vt:lpstr>
      <vt:lpstr>Advantages</vt:lpstr>
      <vt:lpstr>Why Bagging’s variance is smaller?</vt:lpstr>
      <vt:lpstr>How Boosting Works</vt:lpstr>
      <vt:lpstr>How Weights are Increased in Boosting</vt:lpstr>
      <vt:lpstr>Types of 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Solved Example 02</vt:lpstr>
      <vt:lpstr>Solved Example 02(Extended Full Concept)</vt:lpstr>
      <vt:lpstr>Gradient boosting-Example 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Calculating Regression Tree Output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Solved Example 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Microsoft account</cp:lastModifiedBy>
  <cp:revision>2629</cp:revision>
  <cp:lastPrinted>2025-03-06T05:09:29Z</cp:lastPrinted>
  <dcterms:created xsi:type="dcterms:W3CDTF">2014-11-02T19:18:00Z</dcterms:created>
  <dcterms:modified xsi:type="dcterms:W3CDTF">2025-03-06T06:50:25Z</dcterms:modified>
  <cp:category>2010 abstract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y fmtid="{D5CDD505-2E9C-101B-9397-08002B2CF9AE}" pid="3" name="ICV">
    <vt:lpwstr>AE66566A48D6458FA6B44A270AAE500E_12</vt:lpwstr>
  </property>
  <property fmtid="{D5CDD505-2E9C-101B-9397-08002B2CF9AE}" pid="4" name="KSOProductBuildVer">
    <vt:lpwstr>1033-12.2.0.19805</vt:lpwstr>
  </property>
</Properties>
</file>